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3" r:id="rId1"/>
  </p:sldMasterIdLst>
  <p:notesMasterIdLst>
    <p:notesMasterId r:id="rId30"/>
  </p:notesMasterIdLst>
  <p:handoutMasterIdLst>
    <p:handoutMasterId r:id="rId31"/>
  </p:handoutMasterIdLst>
  <p:sldIdLst>
    <p:sldId id="305" r:id="rId2"/>
    <p:sldId id="307" r:id="rId3"/>
    <p:sldId id="306" r:id="rId4"/>
    <p:sldId id="330" r:id="rId5"/>
    <p:sldId id="308" r:id="rId6"/>
    <p:sldId id="335" r:id="rId7"/>
    <p:sldId id="311" r:id="rId8"/>
    <p:sldId id="336" r:id="rId9"/>
    <p:sldId id="337" r:id="rId10"/>
    <p:sldId id="338" r:id="rId11"/>
    <p:sldId id="339" r:id="rId12"/>
    <p:sldId id="340" r:id="rId13"/>
    <p:sldId id="341" r:id="rId14"/>
    <p:sldId id="342" r:id="rId15"/>
    <p:sldId id="329" r:id="rId16"/>
    <p:sldId id="344" r:id="rId17"/>
    <p:sldId id="345" r:id="rId18"/>
    <p:sldId id="346" r:id="rId19"/>
    <p:sldId id="347" r:id="rId20"/>
    <p:sldId id="348" r:id="rId21"/>
    <p:sldId id="349" r:id="rId22"/>
    <p:sldId id="350" r:id="rId23"/>
    <p:sldId id="351" r:id="rId24"/>
    <p:sldId id="334" r:id="rId25"/>
    <p:sldId id="352" r:id="rId26"/>
    <p:sldId id="353" r:id="rId27"/>
    <p:sldId id="354" r:id="rId28"/>
    <p:sldId id="355" r:id="rId29"/>
  </p:sldIdLst>
  <p:sldSz cx="11520488" cy="6480175"/>
  <p:notesSz cx="7497763" cy="10796588"/>
  <p:custDataLst>
    <p:tags r:id="rId32"/>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401" userDrawn="1">
          <p15:clr>
            <a:srgbClr val="A4A3A4"/>
          </p15:clr>
        </p15:guide>
        <p15:guide id="2" pos="236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5" autoAdjust="0"/>
    <p:restoredTop sz="77623" autoAdjust="0"/>
  </p:normalViewPr>
  <p:slideViewPr>
    <p:cSldViewPr>
      <p:cViewPr varScale="1">
        <p:scale>
          <a:sx n="84" d="100"/>
          <a:sy n="84" d="100"/>
        </p:scale>
        <p:origin x="1344" y="192"/>
      </p:cViewPr>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2" d="100"/>
          <a:sy n="82" d="100"/>
        </p:scale>
        <p:origin x="2748" y="120"/>
      </p:cViewPr>
      <p:guideLst>
        <p:guide orient="horz" pos="3401"/>
        <p:guide pos="2363"/>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pieChart>
        <c:varyColors val="1"/>
        <c:ser>
          <c:idx val="0"/>
          <c:order val="0"/>
          <c:tx>
            <c:strRef>
              <c:f>Tabelle1!$B$1</c:f>
              <c:strCache>
                <c:ptCount val="1"/>
                <c:pt idx="0">
                  <c:v>Designarbeiten</c:v>
                </c:pt>
              </c:strCache>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1-1691-4B12-89CA-2833354721BA}"/>
              </c:ext>
            </c:extLst>
          </c:dPt>
          <c:dPt>
            <c:idx val="1"/>
            <c:bubble3D val="0"/>
            <c:spPr>
              <a:solidFill>
                <a:schemeClr val="bg1"/>
              </a:solidFill>
              <a:ln w="19050">
                <a:solidFill>
                  <a:schemeClr val="lt1"/>
                </a:solidFill>
              </a:ln>
              <a:effectLst/>
            </c:spPr>
            <c:extLst>
              <c:ext xmlns:c16="http://schemas.microsoft.com/office/drawing/2014/chart" uri="{C3380CC4-5D6E-409C-BE32-E72D297353CC}">
                <c16:uniqueId val="{00000002-1691-4B12-89CA-2833354721BA}"/>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3-1691-4B12-89CA-2833354721BA}"/>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de-DE"/>
              </a:p>
            </c:txPr>
            <c:dLblPos val="ctr"/>
            <c:showLegendKey val="0"/>
            <c:showVal val="0"/>
            <c:showCatName val="1"/>
            <c:showSerName val="0"/>
            <c:showPercent val="0"/>
            <c:showBubbleSize val="0"/>
            <c:showLeaderLines val="0"/>
            <c:extLst>
              <c:ext xmlns:c15="http://schemas.microsoft.com/office/drawing/2012/chart" uri="{CE6537A1-D6FC-4f65-9D91-7224C49458BB}"/>
            </c:extLst>
          </c:dLbls>
          <c:cat>
            <c:strRef>
              <c:f>Tabelle1!$A$2:$A$4</c:f>
              <c:strCache>
                <c:ptCount val="3"/>
                <c:pt idx="0">
                  <c:v>Corel</c:v>
                </c:pt>
                <c:pt idx="1">
                  <c:v>Office</c:v>
                </c:pt>
                <c:pt idx="2">
                  <c:v>InDesign</c:v>
                </c:pt>
              </c:strCache>
            </c:strRef>
          </c:cat>
          <c:val>
            <c:numRef>
              <c:f>Tabelle1!$B$2:$B$4</c:f>
              <c:numCache>
                <c:formatCode>General</c:formatCode>
                <c:ptCount val="3"/>
                <c:pt idx="0">
                  <c:v>7.5</c:v>
                </c:pt>
                <c:pt idx="1">
                  <c:v>1</c:v>
                </c:pt>
                <c:pt idx="2">
                  <c:v>1.5</c:v>
                </c:pt>
              </c:numCache>
            </c:numRef>
          </c:val>
          <c:extLst>
            <c:ext xmlns:c16="http://schemas.microsoft.com/office/drawing/2014/chart" uri="{C3380CC4-5D6E-409C-BE32-E72D297353CC}">
              <c16:uniqueId val="{00000000-1691-4B12-89CA-2833354721BA}"/>
            </c:ext>
          </c:extLst>
        </c:ser>
        <c:dLbls>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1" y="0"/>
            <a:ext cx="3249615" cy="53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076" tIns="50038" rIns="100076" bIns="50038" numCol="1" anchor="t" anchorCtr="0" compatLnSpc="1">
            <a:prstTxWarp prst="textNoShape">
              <a:avLst/>
            </a:prstTxWarp>
          </a:bodyPr>
          <a:lstStyle>
            <a:lvl1pPr>
              <a:defRPr sz="1300">
                <a:latin typeface="Times New Roman" pitchFamily="18" charset="0"/>
              </a:defRPr>
            </a:lvl1pPr>
          </a:lstStyle>
          <a:p>
            <a:pPr>
              <a:defRPr/>
            </a:pPr>
            <a:endParaRPr lang="en-GB"/>
          </a:p>
        </p:txBody>
      </p:sp>
      <p:sp>
        <p:nvSpPr>
          <p:cNvPr id="74755" name="Rectangle 3"/>
          <p:cNvSpPr>
            <a:spLocks noGrp="1" noChangeArrowheads="1"/>
          </p:cNvSpPr>
          <p:nvPr>
            <p:ph type="dt" sz="quarter" idx="1"/>
          </p:nvPr>
        </p:nvSpPr>
        <p:spPr bwMode="auto">
          <a:xfrm>
            <a:off x="4246398" y="0"/>
            <a:ext cx="3249615" cy="53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076" tIns="50038" rIns="100076" bIns="50038" numCol="1" anchor="t" anchorCtr="0" compatLnSpc="1">
            <a:prstTxWarp prst="textNoShape">
              <a:avLst/>
            </a:prstTxWarp>
          </a:bodyPr>
          <a:lstStyle>
            <a:lvl1pPr algn="r">
              <a:defRPr sz="1300">
                <a:latin typeface="Times New Roman" pitchFamily="18" charset="0"/>
              </a:defRPr>
            </a:lvl1pPr>
          </a:lstStyle>
          <a:p>
            <a:pPr>
              <a:defRPr/>
            </a:pPr>
            <a:endParaRPr lang="en-GB"/>
          </a:p>
        </p:txBody>
      </p:sp>
      <p:sp>
        <p:nvSpPr>
          <p:cNvPr id="74756" name="Rectangle 4"/>
          <p:cNvSpPr>
            <a:spLocks noGrp="1" noChangeArrowheads="1"/>
          </p:cNvSpPr>
          <p:nvPr>
            <p:ph type="ftr" sz="quarter" idx="2"/>
          </p:nvPr>
        </p:nvSpPr>
        <p:spPr bwMode="auto">
          <a:xfrm>
            <a:off x="1" y="10255723"/>
            <a:ext cx="3249615" cy="53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076" tIns="50038" rIns="100076" bIns="50038" numCol="1" anchor="b" anchorCtr="0" compatLnSpc="1">
            <a:prstTxWarp prst="textNoShape">
              <a:avLst/>
            </a:prstTxWarp>
          </a:bodyPr>
          <a:lstStyle>
            <a:lvl1pPr>
              <a:defRPr sz="1300">
                <a:latin typeface="Times New Roman" pitchFamily="18" charset="0"/>
              </a:defRPr>
            </a:lvl1pPr>
          </a:lstStyle>
          <a:p>
            <a:pPr>
              <a:defRPr/>
            </a:pPr>
            <a:endParaRPr lang="en-GB"/>
          </a:p>
        </p:txBody>
      </p:sp>
      <p:sp>
        <p:nvSpPr>
          <p:cNvPr id="74757" name="Rectangle 5"/>
          <p:cNvSpPr>
            <a:spLocks noGrp="1" noChangeArrowheads="1"/>
          </p:cNvSpPr>
          <p:nvPr>
            <p:ph type="sldNum" sz="quarter" idx="3"/>
          </p:nvPr>
        </p:nvSpPr>
        <p:spPr bwMode="auto">
          <a:xfrm>
            <a:off x="4246398" y="10255723"/>
            <a:ext cx="3249615" cy="53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076" tIns="50038" rIns="100076" bIns="50038" numCol="1" anchor="b" anchorCtr="0" compatLnSpc="1">
            <a:prstTxWarp prst="textNoShape">
              <a:avLst/>
            </a:prstTxWarp>
          </a:bodyPr>
          <a:lstStyle>
            <a:lvl1pPr algn="r">
              <a:defRPr sz="1300">
                <a:latin typeface="Times New Roman" pitchFamily="18" charset="0"/>
              </a:defRPr>
            </a:lvl1pPr>
          </a:lstStyle>
          <a:p>
            <a:pPr>
              <a:defRPr/>
            </a:pPr>
            <a:fld id="{7722DC87-9E4A-4175-A70D-C8BA10D05D14}" type="slidenum">
              <a:rPr lang="en-GB"/>
              <a:pPr>
                <a:defRPr/>
              </a:pPr>
              <a:t>‹Nr.›</a:t>
            </a:fld>
            <a:endParaRPr lang="en-GB"/>
          </a:p>
        </p:txBody>
      </p:sp>
    </p:spTree>
    <p:extLst>
      <p:ext uri="{BB962C8B-B14F-4D97-AF65-F5344CB8AC3E}">
        <p14:creationId xmlns:p14="http://schemas.microsoft.com/office/powerpoint/2010/main" val="11082437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1" y="0"/>
            <a:ext cx="3249615" cy="53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076" tIns="50038" rIns="100076" bIns="50038"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8195" name="Rectangle 3"/>
          <p:cNvSpPr>
            <a:spLocks noGrp="1" noChangeArrowheads="1"/>
          </p:cNvSpPr>
          <p:nvPr>
            <p:ph type="dt" idx="1"/>
          </p:nvPr>
        </p:nvSpPr>
        <p:spPr bwMode="auto">
          <a:xfrm>
            <a:off x="4248149" y="0"/>
            <a:ext cx="3249614" cy="53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076" tIns="50038" rIns="100076" bIns="50038"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47108" name="Rectangle 4"/>
          <p:cNvSpPr>
            <a:spLocks noGrp="1" noRot="1" noChangeAspect="1" noChangeArrowheads="1" noTextEdit="1"/>
          </p:cNvSpPr>
          <p:nvPr>
            <p:ph type="sldImg" idx="2"/>
          </p:nvPr>
        </p:nvSpPr>
        <p:spPr bwMode="auto">
          <a:xfrm>
            <a:off x="38100" y="3175"/>
            <a:ext cx="7421563" cy="41751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378513" y="4350708"/>
            <a:ext cx="6819118" cy="6064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spcCol="155808" anchor="t" anchorCtr="0" compatLnSpc="1">
            <a:prstTxWarp prst="textNoShape">
              <a:avLst/>
            </a:prstTxWarp>
            <a:normAutofit/>
          </a:bodyPr>
          <a:lstStyle/>
          <a:p>
            <a:pPr lvl="0"/>
            <a:r>
              <a:rPr lang="en-US" noProof="0"/>
              <a:t>Klicken Sie, um die Formate des Vorlagentextes zu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sp>
        <p:nvSpPr>
          <p:cNvPr id="8199" name="Rectangle 7"/>
          <p:cNvSpPr>
            <a:spLocks noGrp="1" noChangeArrowheads="1"/>
          </p:cNvSpPr>
          <p:nvPr>
            <p:ph type="sldNum" sz="quarter" idx="5"/>
          </p:nvPr>
        </p:nvSpPr>
        <p:spPr bwMode="auto">
          <a:xfrm>
            <a:off x="1" y="10474683"/>
            <a:ext cx="7497763" cy="27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a:defRPr sz="1300" b="1">
                <a:latin typeface="+mn-lt"/>
              </a:defRPr>
            </a:lvl1pPr>
          </a:lstStyle>
          <a:p>
            <a:pPr>
              <a:defRPr/>
            </a:pPr>
            <a:fld id="{67DF9070-B2F8-44BF-B35C-0B60404E0FCD}" type="slidenum">
              <a:rPr lang="en-US" smtClean="0"/>
              <a:pPr>
                <a:defRPr/>
              </a:pPr>
              <a:t>‹Nr.›</a:t>
            </a:fld>
            <a:endParaRPr lang="en-US"/>
          </a:p>
        </p:txBody>
      </p:sp>
    </p:spTree>
    <p:extLst>
      <p:ext uri="{BB962C8B-B14F-4D97-AF65-F5344CB8AC3E}">
        <p14:creationId xmlns:p14="http://schemas.microsoft.com/office/powerpoint/2010/main" val="138770338"/>
      </p:ext>
    </p:extLst>
  </p:cSld>
  <p:clrMap bg1="lt1" tx1="dk1" bg2="lt2" tx2="dk2" accent1="accent1" accent2="accent2" accent3="accent3" accent4="accent4" accent5="accent5" accent6="accent6" hlink="hlink" folHlink="folHlink"/>
  <p:notesStyle>
    <a:lvl1pPr algn="l" rtl="0" eaLnBrk="0" fontAlgn="base" hangingPunct="0">
      <a:spcBef>
        <a:spcPts val="0"/>
      </a:spcBef>
      <a:spcAft>
        <a:spcPts val="600"/>
      </a:spcAft>
      <a:defRPr sz="1200" b="0" kern="1200">
        <a:solidFill>
          <a:schemeClr val="tx1"/>
        </a:solidFill>
        <a:latin typeface="+mn-lt"/>
        <a:ea typeface="+mn-ea"/>
        <a:cs typeface="+mn-cs"/>
      </a:defRPr>
    </a:lvl1pPr>
    <a:lvl2pPr marL="180000" indent="-180000" algn="l" rtl="0" eaLnBrk="0" fontAlgn="base" hangingPunct="0">
      <a:spcBef>
        <a:spcPts val="0"/>
      </a:spcBef>
      <a:spcAft>
        <a:spcPts val="300"/>
      </a:spcAft>
      <a:buFont typeface="+mj-lt"/>
      <a:buAutoNum type="arabicPeriod"/>
      <a:defRPr sz="1200" b="0" kern="1200">
        <a:solidFill>
          <a:schemeClr val="tx1"/>
        </a:solidFill>
        <a:latin typeface="+mn-lt"/>
        <a:ea typeface="+mn-ea"/>
        <a:cs typeface="+mn-cs"/>
      </a:defRPr>
    </a:lvl2pPr>
    <a:lvl3pPr marL="914400" algn="l" rtl="0" eaLnBrk="0" fontAlgn="base" hangingPunct="0">
      <a:spcBef>
        <a:spcPct val="30000"/>
      </a:spcBef>
      <a:spcAft>
        <a:spcPct val="0"/>
      </a:spcAft>
      <a:defRPr sz="1200" b="0" kern="1200">
        <a:solidFill>
          <a:schemeClr val="tx1"/>
        </a:solidFill>
        <a:latin typeface="+mn-lt"/>
        <a:ea typeface="+mn-ea"/>
        <a:cs typeface="+mn-cs"/>
      </a:defRPr>
    </a:lvl3pPr>
    <a:lvl4pPr marL="1371600" algn="l" rtl="0" eaLnBrk="0" fontAlgn="base" hangingPunct="0">
      <a:spcBef>
        <a:spcPct val="30000"/>
      </a:spcBef>
      <a:spcAft>
        <a:spcPct val="0"/>
      </a:spcAft>
      <a:defRPr sz="1200" b="0" kern="1200">
        <a:solidFill>
          <a:schemeClr val="tx1"/>
        </a:solidFill>
        <a:latin typeface="+mn-lt"/>
        <a:ea typeface="+mn-ea"/>
        <a:cs typeface="+mn-cs"/>
      </a:defRPr>
    </a:lvl4pPr>
    <a:lvl5pPr marL="1828800" algn="l" rtl="0" eaLnBrk="0" fontAlgn="base" hangingPunct="0">
      <a:spcBef>
        <a:spcPct val="30000"/>
      </a:spcBef>
      <a:spcAft>
        <a:spcPct val="0"/>
      </a:spcAft>
      <a:defRPr sz="1200" b="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1</a:t>
            </a:fld>
            <a:endParaRPr lang="en-US"/>
          </a:p>
        </p:txBody>
      </p:sp>
    </p:spTree>
    <p:extLst>
      <p:ext uri="{BB962C8B-B14F-4D97-AF65-F5344CB8AC3E}">
        <p14:creationId xmlns:p14="http://schemas.microsoft.com/office/powerpoint/2010/main" val="1202654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Erste Mac-Version war 10 und die war unbefriedigend. Das führte ganz einfach dazu, dass viele Laien mit CorelDRAW intuitiv Ergebnisse erreichen konnten, die im professionellen Druck nicht umsetzbar waren oder mindestens zu Problemen führten. </a:t>
            </a:r>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10</a:t>
            </a:fld>
            <a:endParaRPr lang="en-US"/>
          </a:p>
        </p:txBody>
      </p:sp>
    </p:spTree>
    <p:extLst>
      <p:ext uri="{BB962C8B-B14F-4D97-AF65-F5344CB8AC3E}">
        <p14:creationId xmlns:p14="http://schemas.microsoft.com/office/powerpoint/2010/main" val="3114473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Ich gehe davon aus, das </a:t>
            </a:r>
            <a:r>
              <a:rPr lang="de-DE" dirty="0" err="1"/>
              <a:t>PhotoPaint</a:t>
            </a:r>
            <a:r>
              <a:rPr lang="de-DE" dirty="0"/>
              <a:t> in den vergangenen 10 Jahren die Kompatibilität zu Photoshop verbessert hat und nicht nur zu gleichen Leistungen fähig ist, sondern auch vorhandene PSD-Dateien überwiegend richtig übernimmt. CorelDRAW selbst ist ein vollwertiger Ersatz für Illustrator und für überschaubare Printprodukte (Briefbogen, Flyer, Broschüren) kann es auch InDesign ersetzen.</a:t>
            </a:r>
          </a:p>
          <a:p>
            <a:r>
              <a:rPr lang="de-DE" dirty="0"/>
              <a:t>Wie aber ist das Lizenzmodell?</a:t>
            </a:r>
          </a:p>
          <a:p>
            <a:r>
              <a:rPr lang="de-DE" dirty="0"/>
              <a:t>Natürlich bietet Corel ein </a:t>
            </a:r>
            <a:r>
              <a:rPr lang="de-DE" dirty="0" err="1"/>
              <a:t>Abomodell</a:t>
            </a:r>
            <a:r>
              <a:rPr lang="de-DE" dirty="0"/>
              <a:t> an, es ist aber auch eine Kauf-Lizenz im Angebot. Der Lieferumfang an Zusatzsoftware ist nicht identisch (es fehlt z.B. das Webtool zur direkten Arbeit im Browser) das ist für meine Zwecke aber unerheblich.</a:t>
            </a:r>
          </a:p>
          <a:p>
            <a:r>
              <a:rPr lang="de-DE" dirty="0"/>
              <a:t>Interessanter ist, dass man nicht an Corel gebunden ist, die Kauflizenz ist auch frei am Markt erhältlich und Vorjahresversionen können noch deutlich günstiger sein.</a:t>
            </a:r>
          </a:p>
          <a:p>
            <a:endParaRPr lang="de-DE" dirty="0"/>
          </a:p>
          <a:p>
            <a:r>
              <a:rPr lang="de-DE" dirty="0"/>
              <a:t>Ich gehe davon aus, dass ich mit diesem Paket drei Viertel meiner Designaufgaben erledigen kann. Und wenn ich damit auch wieder 10 Jahre überbrücken kann, bin ich glaube ich eh raus.</a:t>
            </a:r>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11</a:t>
            </a:fld>
            <a:endParaRPr lang="en-US"/>
          </a:p>
        </p:txBody>
      </p:sp>
    </p:spTree>
    <p:extLst>
      <p:ext uri="{BB962C8B-B14F-4D97-AF65-F5344CB8AC3E}">
        <p14:creationId xmlns:p14="http://schemas.microsoft.com/office/powerpoint/2010/main" val="285563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mache ich aber mit den 25 Prozent an Aufgaben, die ich nicht mit der </a:t>
            </a:r>
            <a:r>
              <a:rPr lang="de-DE" dirty="0" err="1"/>
              <a:t>CorelSuite</a:t>
            </a:r>
            <a:r>
              <a:rPr lang="de-DE" dirty="0"/>
              <a:t> abdecken kann. 10 Prozent sind </a:t>
            </a:r>
            <a:r>
              <a:rPr lang="de-DE" dirty="0" err="1"/>
              <a:t>officeorientiert</a:t>
            </a:r>
            <a:r>
              <a:rPr lang="de-DE" dirty="0"/>
              <a:t>, die ich schon immer in Excel, PowerPoint oder Word erledige. Es bleiben komplexere Layouts mit ausgefeilten Textfunktionen, Automatiken und Mikrotypografie für die ich kaum an InDesign vorbeikomme.</a:t>
            </a:r>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12</a:t>
            </a:fld>
            <a:endParaRPr lang="en-US"/>
          </a:p>
        </p:txBody>
      </p:sp>
    </p:spTree>
    <p:extLst>
      <p:ext uri="{BB962C8B-B14F-4D97-AF65-F5344CB8AC3E}">
        <p14:creationId xmlns:p14="http://schemas.microsoft.com/office/powerpoint/2010/main" val="1843471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Welche Funktionalität meine ich genau: Kapitel auf mehrere Dokumente verteilen. Ich arbeite derzeit an einem eigenen Projekt, in dem mehrere dieser Optionen benötigt werden. Diese Datei habe ich genommen, um Alternativen für InDesign zu testen. </a:t>
            </a:r>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13</a:t>
            </a:fld>
            <a:endParaRPr lang="en-US"/>
          </a:p>
        </p:txBody>
      </p:sp>
    </p:spTree>
    <p:extLst>
      <p:ext uri="{BB962C8B-B14F-4D97-AF65-F5344CB8AC3E}">
        <p14:creationId xmlns:p14="http://schemas.microsoft.com/office/powerpoint/2010/main" val="2023268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Wichtig, ich habe nach meinen Tests keinen Zweifel, dass jedes dieser Programme im eigenen Dateiformat – also bei der Erstellung neuer Dateien – diese Funktionen beherrscht, vielleicht anders benannt, vielleicht mehr oder weniger bequem umzusetzen als in InDesign. Möglicherweise fehlen Optionen, die InDesign zwar hat, die ich aber bisher nicht genutzt habe. Vielleicht gibt‘s auch Optionen, die InDesign nicht hat (Publisher hat Serienausgabe). Ich habe diese Programme also nicht auf Herz und Nieren getestet, sondern nur ob die in meinem Workflow eine kostengünstige Alternative für InDesign sind.</a:t>
            </a:r>
          </a:p>
          <a:p>
            <a:r>
              <a:rPr lang="de-DE" dirty="0"/>
              <a:t>Zwei sind dabei schnell rausgefallen:</a:t>
            </a:r>
          </a:p>
          <a:p>
            <a:pPr marL="228600" indent="-228600">
              <a:buAutoNum type="alphaLcParenR"/>
            </a:pPr>
            <a:r>
              <a:rPr lang="de-DE" dirty="0"/>
              <a:t>Microsoft stellt Publisher ein und empfiehlt für ähnliche Aufgaben Word oder PowerPoint zu nutzen, ich bin kein Word-Hasser und habe auch schon sehr komplexe Dokumente bis in die Druckvorstufe gehandelt, aber meine Musterdatei ist niemals mit Word oder PowerPoint umsetzbar</a:t>
            </a:r>
          </a:p>
          <a:p>
            <a:pPr marL="228600" marR="0" lvl="0" indent="-228600" algn="l" defTabSz="914400" rtl="0" eaLnBrk="0" fontAlgn="base" latinLnBrk="0" hangingPunct="0">
              <a:lnSpc>
                <a:spcPct val="100000"/>
              </a:lnSpc>
              <a:spcBef>
                <a:spcPts val="0"/>
              </a:spcBef>
              <a:spcAft>
                <a:spcPts val="600"/>
              </a:spcAft>
              <a:buClrTx/>
              <a:buSzTx/>
              <a:buFontTx/>
              <a:buAutoNum type="alphaLcParenR"/>
              <a:tabLst/>
              <a:defRPr/>
            </a:pPr>
            <a:r>
              <a:rPr lang="de-DE" dirty="0"/>
              <a:t>QuarkXpress bietet zwar eine Kauflizenz, aber im Kleingedruckten steht etwas von jährlichem Wartungsplan. Da ich mich bei Quark immer noch an die User-Gängelung durch einen Hardwareschutz (Dongle) erinnere, bin ich da etwas skeptisch, ob mich Quark nicht am Ende zu diesem Plan oder zum Abo zwingt. Dann bin ich aber beim gleichen Preis wie bei einem reinen InDesign-Abonnement. </a:t>
            </a:r>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14</a:t>
            </a:fld>
            <a:endParaRPr lang="en-US"/>
          </a:p>
        </p:txBody>
      </p:sp>
    </p:spTree>
    <p:extLst>
      <p:ext uri="{BB962C8B-B14F-4D97-AF65-F5344CB8AC3E}">
        <p14:creationId xmlns:p14="http://schemas.microsoft.com/office/powerpoint/2010/main" val="1810916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15</a:t>
            </a:fld>
            <a:endParaRPr lang="en-US"/>
          </a:p>
        </p:txBody>
      </p:sp>
    </p:spTree>
    <p:extLst>
      <p:ext uri="{BB962C8B-B14F-4D97-AF65-F5344CB8AC3E}">
        <p14:creationId xmlns:p14="http://schemas.microsoft.com/office/powerpoint/2010/main" val="3565840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Affinity ist ein Designpaket, es bietet in sogenannten Studios alles für die Printpublikation unter einem Dach, was bei Adobe und Corel auf unterschiedliche Programme verteilt ist.</a:t>
            </a:r>
            <a:br>
              <a:rPr lang="de-DE" dirty="0"/>
            </a:br>
            <a:r>
              <a:rPr lang="de-DE" dirty="0"/>
              <a:t>Was sich nach einer grundsätzlich guten Idee anhört, hat bei mir allerdings mehrfach Kopfzerbrechen ausgelöst, schon mit der dunklen Oberfläche kann ich mich nur schwer anfreunden. Seit April ist aber auch eine helle Oberfläche verfügbar.</a:t>
            </a:r>
          </a:p>
          <a:p>
            <a:r>
              <a:rPr lang="de-DE" dirty="0"/>
              <a:t>Bei meinem Drei-Monitor-System führt die integrierte Oberfläche zu einer weiteren Unbequemlichkeit: Ich arbeite oft parallel, links mit Photoshop und Stifteingabe, in der Mitte Layout, Satz und Vektoren, rechts im Hochformat die Paletten oder Word und Excel. </a:t>
            </a:r>
          </a:p>
          <a:p>
            <a:endParaRPr lang="de-DE" dirty="0"/>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16</a:t>
            </a:fld>
            <a:endParaRPr lang="en-US"/>
          </a:p>
        </p:txBody>
      </p:sp>
    </p:spTree>
    <p:extLst>
      <p:ext uri="{BB962C8B-B14F-4D97-AF65-F5344CB8AC3E}">
        <p14:creationId xmlns:p14="http://schemas.microsoft.com/office/powerpoint/2010/main" val="2710295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Zwar können mehrere Dokumente geöffnet und auf die Monitore verteilt werden, die Instanz der Software bleibt aber immer auf dem gleichen Monitor haften und die Dokumentfenster sind nicht arretiert, springen unkontrolliert hin und her je nachdem welches Studio ich wähle. Paralleles Arbeiten ist so innerhalb von Affinity nicht möglich.</a:t>
            </a:r>
          </a:p>
          <a:p>
            <a:r>
              <a:rPr lang="de-DE" dirty="0"/>
              <a:t>Allerdings kann Affinity zwar alle gängigen Bildformate und PDFs öffnen und auch Vektordateien von Illustrator oder </a:t>
            </a:r>
            <a:r>
              <a:rPr lang="de-DE" dirty="0" err="1"/>
              <a:t>Freehand</a:t>
            </a:r>
            <a:r>
              <a:rPr lang="de-DE" dirty="0"/>
              <a:t> aber keine </a:t>
            </a:r>
            <a:r>
              <a:rPr lang="de-DE" dirty="0" err="1"/>
              <a:t>CorelDraw</a:t>
            </a:r>
            <a:r>
              <a:rPr lang="de-DE" dirty="0"/>
              <a:t>-Dateien.</a:t>
            </a:r>
          </a:p>
          <a:p>
            <a:r>
              <a:rPr lang="de-DE" dirty="0"/>
              <a:t>Aufgrund meines großen Datenbestands würde ich mich von Corel nicht verabschieden, damit wäre auch paralleles Arbeiten weiterhin möglich. </a:t>
            </a:r>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17</a:t>
            </a:fld>
            <a:endParaRPr lang="en-US"/>
          </a:p>
        </p:txBody>
      </p:sp>
    </p:spTree>
    <p:extLst>
      <p:ext uri="{BB962C8B-B14F-4D97-AF65-F5344CB8AC3E}">
        <p14:creationId xmlns:p14="http://schemas.microsoft.com/office/powerpoint/2010/main" val="2484608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Immerhin ist Affinity kostenlos solange man keine Premium-Funktionen nutzen will (die scheinen für mich uninteressant). Aber man zahlt mit seinen Daten – ich musste mich öfter neu anmelden, was ich dann doch unbequem finde – und was, wenn an dem Tag das Internet nicht funktioniert?</a:t>
            </a:r>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18</a:t>
            </a:fld>
            <a:endParaRPr lang="en-US"/>
          </a:p>
        </p:txBody>
      </p:sp>
    </p:spTree>
    <p:extLst>
      <p:ext uri="{BB962C8B-B14F-4D97-AF65-F5344CB8AC3E}">
        <p14:creationId xmlns:p14="http://schemas.microsoft.com/office/powerpoint/2010/main" val="2873194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 mich ist die alles entscheidende Frage aber, kann Affinity mit InDesign-Bestandsdateien umgehen? Immerhin habe ich einige komplexe Projekte, die seit Jahren immer nur aktualisiert werden. Die Kosten für einen Neuaufbau kann ich nicht auf den Kunden abwälzen.</a:t>
            </a:r>
          </a:p>
          <a:p>
            <a:endParaRPr lang="de-DE" dirty="0"/>
          </a:p>
          <a:p>
            <a:r>
              <a:rPr lang="de-DE" dirty="0"/>
              <a:t>Und da geht das erste Alarmzeichen an, Affinity kann keine INDD-Dateien öffnen, sondern nur das InDesign-Austauschformat IDML. Um eine IDML-Datei aber zu exportieren, benötige ich weiterhin InDesign – oder ich müsste meinen gesamten Datenbestand als IDML bereitstellen.</a:t>
            </a:r>
          </a:p>
          <a:p>
            <a:endParaRPr lang="de-DE" dirty="0"/>
          </a:p>
          <a:p>
            <a:r>
              <a:rPr lang="de-DE" dirty="0"/>
              <a:t>Ein Kompromiss wäre, ab sofort auf Affinity umzusteigen und zwei bis drei Jahre noch InDesign mitzuschleppen. Immerhin für die </a:t>
            </a:r>
            <a:r>
              <a:rPr lang="de-DE" dirty="0" err="1"/>
              <a:t>Officeprojekte</a:t>
            </a:r>
            <a:r>
              <a:rPr lang="de-DE" dirty="0"/>
              <a:t> bei denen mir auch oft InDesign-Layouts geliefert werden kann IDML eine Lösung sein. Aber dann sollte die Konvertierung auch sehr originalnah sein.  </a:t>
            </a:r>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19</a:t>
            </a:fld>
            <a:endParaRPr lang="en-US"/>
          </a:p>
        </p:txBody>
      </p:sp>
    </p:spTree>
    <p:extLst>
      <p:ext uri="{BB962C8B-B14F-4D97-AF65-F5344CB8AC3E}">
        <p14:creationId xmlns:p14="http://schemas.microsoft.com/office/powerpoint/2010/main" val="1284275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2</a:t>
            </a:fld>
            <a:endParaRPr lang="en-US"/>
          </a:p>
        </p:txBody>
      </p:sp>
    </p:spTree>
    <p:extLst>
      <p:ext uri="{BB962C8B-B14F-4D97-AF65-F5344CB8AC3E}">
        <p14:creationId xmlns:p14="http://schemas.microsoft.com/office/powerpoint/2010/main" val="1172976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Zwar hatte ich ein Buch geplant, um aber flexibel Seiten verschieben zu können hatte ich kein Doppelseitendokument gewählt, sondern die Musterseiten symmetrisch und als Einzelseiten angelegt und diese nur auf der Montagefläche zusammengefügt, so wie ich es sonst bei </a:t>
            </a:r>
            <a:r>
              <a:rPr lang="de-DE" dirty="0" err="1"/>
              <a:t>Mehrseitern</a:t>
            </a:r>
            <a:r>
              <a:rPr lang="de-DE" dirty="0"/>
              <a:t> mit </a:t>
            </a:r>
            <a:r>
              <a:rPr lang="de-DE" dirty="0" err="1"/>
              <a:t>Einklappseiten</a:t>
            </a:r>
            <a:r>
              <a:rPr lang="de-DE" dirty="0"/>
              <a:t> mache.</a:t>
            </a:r>
          </a:p>
          <a:p>
            <a:r>
              <a:rPr lang="de-DE" dirty="0"/>
              <a:t>Obwohl Affinity die Masterseiten richtig erkannte, machte er aus den Montageflächen eine Seite DIN A3 quer.</a:t>
            </a:r>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20</a:t>
            </a:fld>
            <a:endParaRPr lang="en-US"/>
          </a:p>
        </p:txBody>
      </p:sp>
    </p:spTree>
    <p:extLst>
      <p:ext uri="{BB962C8B-B14F-4D97-AF65-F5344CB8AC3E}">
        <p14:creationId xmlns:p14="http://schemas.microsoft.com/office/powerpoint/2010/main" val="1413843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de-DE" dirty="0"/>
              <a:t>Die Paginierungsautomatik funktionierte und stand an der richtigen Stelle aber dadurch wurde aus Seite 198/199 nun zweimal Seite 100. </a:t>
            </a:r>
          </a:p>
          <a:p>
            <a:pPr marL="0" marR="0" lvl="0" indent="0" algn="l" defTabSz="914400" rtl="0" eaLnBrk="0" fontAlgn="base" latinLnBrk="0" hangingPunct="0">
              <a:lnSpc>
                <a:spcPct val="100000"/>
              </a:lnSpc>
              <a:spcBef>
                <a:spcPts val="0"/>
              </a:spcBef>
              <a:spcAft>
                <a:spcPts val="600"/>
              </a:spcAft>
              <a:buClrTx/>
              <a:buSzTx/>
              <a:buFontTx/>
              <a:buNone/>
              <a:tabLst/>
              <a:defRPr/>
            </a:pPr>
            <a:r>
              <a:rPr lang="de-DE" dirty="0"/>
              <a:t>Hatte mein Workaround Affinity in der Masterseitenfunktionalität gestört? Nein, auch ohne Montagefläche funktionierte der lebende Kolumnentitel nicht.</a:t>
            </a:r>
          </a:p>
          <a:p>
            <a:pPr marL="0" marR="0" lvl="0" indent="0" algn="l" defTabSz="914400" rtl="0" eaLnBrk="0" fontAlgn="base" latinLnBrk="0" hangingPunct="0">
              <a:lnSpc>
                <a:spcPct val="100000"/>
              </a:lnSpc>
              <a:spcBef>
                <a:spcPts val="0"/>
              </a:spcBef>
              <a:spcAft>
                <a:spcPts val="600"/>
              </a:spcAft>
              <a:buClrTx/>
              <a:buSzTx/>
              <a:buFontTx/>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21</a:t>
            </a:fld>
            <a:endParaRPr lang="en-US"/>
          </a:p>
        </p:txBody>
      </p:sp>
    </p:spTree>
    <p:extLst>
      <p:ext uri="{BB962C8B-B14F-4D97-AF65-F5344CB8AC3E}">
        <p14:creationId xmlns:p14="http://schemas.microsoft.com/office/powerpoint/2010/main" val="1178170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Umbrüche wichen teilweise ab und einige Rahmeneinstellungen wurden nicht übernommen, die Endnoten waren komplett verschwunden.</a:t>
            </a:r>
          </a:p>
          <a:p>
            <a:r>
              <a:rPr lang="de-DE" dirty="0"/>
              <a:t>Das Inhaltsverzeichnis funktioniert nicht.</a:t>
            </a:r>
          </a:p>
          <a:p>
            <a:r>
              <a:rPr lang="de-DE" dirty="0"/>
              <a:t>Und auch Querverweise verschwinden.</a:t>
            </a:r>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22</a:t>
            </a:fld>
            <a:endParaRPr lang="en-US"/>
          </a:p>
        </p:txBody>
      </p:sp>
    </p:spTree>
    <p:extLst>
      <p:ext uri="{BB962C8B-B14F-4D97-AF65-F5344CB8AC3E}">
        <p14:creationId xmlns:p14="http://schemas.microsoft.com/office/powerpoint/2010/main" val="1624612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Affinity bietet alles, was nötig ist um Inhaltsverzeichnisse, Querverweise, Endnoten und sonstiges anzulegen, aber mit der Interpretation von InDesign-Dateien hapert es.</a:t>
            </a:r>
          </a:p>
          <a:p>
            <a:r>
              <a:rPr lang="de-DE" dirty="0"/>
              <a:t>Aber auch das Zusammenspiel der verschiedenen Studios ist noch verbesserungsfähig. Während ich in InDesign platzierte Dateien direkt im Bearbeitungsprogramm aufrufen kann, sind platzierte PSDs in Affinity zwar teilweise bearbeitbar, um an Smart- oder Einstellungsebenen heranzukommen muss aber doch explizit das PSD über den Öffnen-Dialog gesucht werden, auch wenn ich die PSD-Datei einbette.  Aber vielleicht war ich zu blöd den richtigen Weg zu finden. Da ich eh auf paralleles Arbeiten setze, habe ich aufgegeben.</a:t>
            </a:r>
          </a:p>
          <a:p>
            <a:endParaRPr lang="de-DE" dirty="0"/>
          </a:p>
          <a:p>
            <a:r>
              <a:rPr lang="de-DE" dirty="0"/>
              <a:t>Für mich persönlich scheint Affinity aber nicht die Lösung zu sein, ich habe mich daher an ein Programm erinnert, das ich vor einigen Jahren mal getestet hatte, aber ebenfalls aus </a:t>
            </a:r>
            <a:r>
              <a:rPr lang="de-DE" dirty="0" err="1"/>
              <a:t>Kompatiblitätsgründen</a:t>
            </a:r>
            <a:r>
              <a:rPr lang="de-DE" dirty="0"/>
              <a:t> ad acta gelegt hatte.  </a:t>
            </a:r>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23</a:t>
            </a:fld>
            <a:endParaRPr lang="en-US"/>
          </a:p>
        </p:txBody>
      </p:sp>
    </p:spTree>
    <p:extLst>
      <p:ext uri="{BB962C8B-B14F-4D97-AF65-F5344CB8AC3E}">
        <p14:creationId xmlns:p14="http://schemas.microsoft.com/office/powerpoint/2010/main" val="2108467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24</a:t>
            </a:fld>
            <a:endParaRPr lang="en-US"/>
          </a:p>
        </p:txBody>
      </p:sp>
    </p:spTree>
    <p:extLst>
      <p:ext uri="{BB962C8B-B14F-4D97-AF65-F5344CB8AC3E}">
        <p14:creationId xmlns:p14="http://schemas.microsoft.com/office/powerpoint/2010/main" val="279124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tatsächlich kann Viva InDesign-Dateien öffnen, sogar der aktuellen Version 2026.</a:t>
            </a:r>
          </a:p>
          <a:p>
            <a:r>
              <a:rPr lang="de-DE" dirty="0"/>
              <a:t>Paginierung, Seitenformat und Montageflächen blieben erhalten.</a:t>
            </a:r>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25</a:t>
            </a:fld>
            <a:endParaRPr lang="en-US"/>
          </a:p>
        </p:txBody>
      </p:sp>
    </p:spTree>
    <p:extLst>
      <p:ext uri="{BB962C8B-B14F-4D97-AF65-F5344CB8AC3E}">
        <p14:creationId xmlns:p14="http://schemas.microsoft.com/office/powerpoint/2010/main" val="1839576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Kolumnentitel, Inhaltsverzeichnis, Querverweise und Endnoten gingen aber verloren. Immerhin kann Viva auch IDML-Dateien speichern, ein Rückweg zu InDesign bleibt erhalten. Getestet habe ich den nicht, aber ich würde nicht davon ausgehen, dass lebende Funktionen von Viva in InDesign funktionieren.</a:t>
            </a:r>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26</a:t>
            </a:fld>
            <a:endParaRPr lang="en-US"/>
          </a:p>
        </p:txBody>
      </p:sp>
    </p:spTree>
    <p:extLst>
      <p:ext uri="{BB962C8B-B14F-4D97-AF65-F5344CB8AC3E}">
        <p14:creationId xmlns:p14="http://schemas.microsoft.com/office/powerpoint/2010/main" val="2918017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Immerhin die Option InDesign-Dateien direkt zu öffnen, löst das Problem meines Altdatenbestandes, denn die meisten meiner InDesign-Dateien sind nicht so komplex wie die Musterdatei. Doch es bleibt die Frage ist Viva eine kostengünstige Alternative.</a:t>
            </a:r>
          </a:p>
          <a:p>
            <a:r>
              <a:rPr lang="de-DE" dirty="0"/>
              <a:t>Ich habe die Testversion für meinen Check verwendet, die läuft einen Monat. </a:t>
            </a:r>
          </a:p>
          <a:p>
            <a:r>
              <a:rPr lang="de-DE" dirty="0"/>
              <a:t>Will man eine Lizenz kaufen müsste das aktuell die Commercial-Version sein.</a:t>
            </a:r>
          </a:p>
          <a:p>
            <a:r>
              <a:rPr lang="de-DE" dirty="0"/>
              <a:t>Die Education-Version ist immerhin auch für Rentner zugelassen, aber auch etwas abgespeckt. Allerdings bereiten mir auf den ersten Blick nur die verschachtelten Stilvorlagen </a:t>
            </a:r>
            <a:r>
              <a:rPr lang="de-DE"/>
              <a:t>etwas Kopfzerbrechen.</a:t>
            </a:r>
            <a:endParaRPr lang="de-DE" dirty="0"/>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27</a:t>
            </a:fld>
            <a:endParaRPr lang="en-US"/>
          </a:p>
        </p:txBody>
      </p:sp>
    </p:spTree>
    <p:extLst>
      <p:ext uri="{BB962C8B-B14F-4D97-AF65-F5344CB8AC3E}">
        <p14:creationId xmlns:p14="http://schemas.microsoft.com/office/powerpoint/2010/main" val="960931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de-DE" sz="1200" b="0" kern="1200" dirty="0">
                <a:solidFill>
                  <a:schemeClr val="tx1"/>
                </a:solidFill>
                <a:effectLst/>
                <a:latin typeface="+mn-lt"/>
                <a:ea typeface="+mn-ea"/>
                <a:cs typeface="+mn-cs"/>
              </a:rPr>
              <a:t>Mittelfristig könnte ich aber auf die Adobe-Suite verzichten und nur InDesign abonnieren, das würde die Adobe-Kosten immerhin halbieren. Aber meine Hoffnung ist eigentlich, dass Adobe sich durch Marktdruck genötigt sieht, seine </a:t>
            </a:r>
            <a:r>
              <a:rPr lang="de-DE" sz="1200" b="0" kern="1200" dirty="0" err="1">
                <a:solidFill>
                  <a:schemeClr val="tx1"/>
                </a:solidFill>
                <a:effectLst/>
                <a:latin typeface="+mn-lt"/>
                <a:ea typeface="+mn-ea"/>
                <a:cs typeface="+mn-cs"/>
              </a:rPr>
              <a:t>Abopolitik</a:t>
            </a:r>
            <a:r>
              <a:rPr lang="de-DE" sz="1200" b="0" kern="1200" dirty="0">
                <a:solidFill>
                  <a:schemeClr val="tx1"/>
                </a:solidFill>
                <a:effectLst/>
                <a:latin typeface="+mn-lt"/>
                <a:ea typeface="+mn-ea"/>
                <a:cs typeface="+mn-cs"/>
              </a:rPr>
              <a:t> zu ändern.</a:t>
            </a:r>
            <a:br>
              <a:rPr lang="de-DE" sz="1200" b="0" kern="1200" dirty="0">
                <a:solidFill>
                  <a:schemeClr val="tx1"/>
                </a:solidFill>
                <a:effectLst/>
                <a:latin typeface="+mn-lt"/>
                <a:ea typeface="+mn-ea"/>
                <a:cs typeface="+mn-cs"/>
              </a:rPr>
            </a:br>
            <a:r>
              <a:rPr lang="de-DE" sz="1200" b="0" kern="1200" dirty="0">
                <a:solidFill>
                  <a:schemeClr val="tx1"/>
                </a:solidFill>
                <a:effectLst/>
                <a:latin typeface="+mn-lt"/>
                <a:ea typeface="+mn-ea"/>
                <a:cs typeface="+mn-cs"/>
              </a:rPr>
              <a:t>Affinity könnte interessant werden, wenn es proprietäre </a:t>
            </a:r>
            <a:r>
              <a:rPr lang="de-DE" sz="1200" b="0" kern="1200" dirty="0" err="1">
                <a:solidFill>
                  <a:schemeClr val="tx1"/>
                </a:solidFill>
                <a:effectLst/>
                <a:latin typeface="+mn-lt"/>
                <a:ea typeface="+mn-ea"/>
                <a:cs typeface="+mn-cs"/>
              </a:rPr>
              <a:t>CorelDraw</a:t>
            </a:r>
            <a:r>
              <a:rPr lang="de-DE" sz="1200" b="0" kern="1200" dirty="0">
                <a:solidFill>
                  <a:schemeClr val="tx1"/>
                </a:solidFill>
                <a:effectLst/>
                <a:latin typeface="+mn-lt"/>
                <a:ea typeface="+mn-ea"/>
                <a:cs typeface="+mn-cs"/>
              </a:rPr>
              <a:t> und InDesign Dateien öffnen kann, dann wäre für mich auch ein Abschied von Corel machbar. Vielleicht kann ich mich dann auch mit der integrierten Oberfläche anfreunden. </a:t>
            </a:r>
            <a:endParaRPr lang="de-DE" dirty="0"/>
          </a:p>
          <a:p>
            <a:r>
              <a:rPr lang="de-DE" sz="1200" b="0" kern="1200" dirty="0">
                <a:solidFill>
                  <a:schemeClr val="tx1"/>
                </a:solidFill>
                <a:effectLst/>
                <a:latin typeface="+mn-lt"/>
                <a:ea typeface="+mn-ea"/>
                <a:cs typeface="+mn-cs"/>
              </a:rPr>
              <a:t>Die Entwicklung von Affinity werde ich also beobachten, aktuell scheint aber Viva Designer für mich mehr Potenzial zu haben. Die Rentner-Lizenz darf man ab 65 einsetzen, dann werde ich noch mal genauer hinschauen.</a:t>
            </a:r>
          </a:p>
          <a:p>
            <a:r>
              <a:rPr lang="de-DE" sz="1200" b="0" kern="1200" dirty="0">
                <a:solidFill>
                  <a:schemeClr val="tx1"/>
                </a:solidFill>
                <a:effectLst/>
                <a:latin typeface="+mn-lt"/>
                <a:ea typeface="+mn-ea"/>
                <a:cs typeface="+mn-cs"/>
              </a:rPr>
              <a:t>Und alle Anbieter arbeiten auch daran die Software als browsergestützte Web-Dienste zur Verfügung zu stellen – vielleicht gibt es da dann die Möglichkeit zu eine </a:t>
            </a:r>
            <a:r>
              <a:rPr lang="de-DE" sz="1200" b="0" kern="1200" dirty="0" err="1">
                <a:solidFill>
                  <a:schemeClr val="tx1"/>
                </a:solidFill>
                <a:effectLst/>
                <a:latin typeface="+mn-lt"/>
                <a:ea typeface="+mn-ea"/>
                <a:cs typeface="+mn-cs"/>
              </a:rPr>
              <a:t>pay</a:t>
            </a:r>
            <a:r>
              <a:rPr lang="de-DE" sz="1200" b="0" kern="1200" dirty="0">
                <a:solidFill>
                  <a:schemeClr val="tx1"/>
                </a:solidFill>
                <a:effectLst/>
                <a:latin typeface="+mn-lt"/>
                <a:ea typeface="+mn-ea"/>
                <a:cs typeface="+mn-cs"/>
              </a:rPr>
              <a:t>-per-</a:t>
            </a:r>
            <a:r>
              <a:rPr lang="de-DE" sz="1200" b="0" kern="1200" dirty="0" err="1">
                <a:solidFill>
                  <a:schemeClr val="tx1"/>
                </a:solidFill>
                <a:effectLst/>
                <a:latin typeface="+mn-lt"/>
                <a:ea typeface="+mn-ea"/>
                <a:cs typeface="+mn-cs"/>
              </a:rPr>
              <a:t>use</a:t>
            </a:r>
            <a:r>
              <a:rPr lang="de-DE" sz="1200" b="0" kern="1200">
                <a:solidFill>
                  <a:schemeClr val="tx1"/>
                </a:solidFill>
                <a:effectLst/>
                <a:latin typeface="+mn-lt"/>
                <a:ea typeface="+mn-ea"/>
                <a:cs typeface="+mn-cs"/>
              </a:rPr>
              <a:t>.</a:t>
            </a:r>
            <a:endParaRPr lang="de-DE" sz="1200" b="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28</a:t>
            </a:fld>
            <a:endParaRPr lang="en-US"/>
          </a:p>
        </p:txBody>
      </p:sp>
    </p:spTree>
    <p:extLst>
      <p:ext uri="{BB962C8B-B14F-4D97-AF65-F5344CB8AC3E}">
        <p14:creationId xmlns:p14="http://schemas.microsoft.com/office/powerpoint/2010/main" val="3625736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de-DE" dirty="0"/>
              <a:t>Wie die Abbildung erahnen lässt, bin ich schon länger mit digitalen Werkzeugen unterwegs.</a:t>
            </a:r>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3</a:t>
            </a:fld>
            <a:endParaRPr lang="en-US"/>
          </a:p>
        </p:txBody>
      </p:sp>
    </p:spTree>
    <p:extLst>
      <p:ext uri="{BB962C8B-B14F-4D97-AF65-F5344CB8AC3E}">
        <p14:creationId xmlns:p14="http://schemas.microsoft.com/office/powerpoint/2010/main" val="221953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Dabei habe ich seit 1988 auch mehrmals zwischen verschiedenen Betriebs-Systemen gewechselt.</a:t>
            </a:r>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4</a:t>
            </a:fld>
            <a:endParaRPr lang="en-US"/>
          </a:p>
        </p:txBody>
      </p:sp>
    </p:spTree>
    <p:extLst>
      <p:ext uri="{BB962C8B-B14F-4D97-AF65-F5344CB8AC3E}">
        <p14:creationId xmlns:p14="http://schemas.microsoft.com/office/powerpoint/2010/main" val="1381676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Natürlich sehen Layoutprogramme heute anders aus, zuverlässiges WYSIWYG ist seit 1994 Standard, die Bildschirmauflösung ist von 800x600 </a:t>
            </a:r>
            <a:r>
              <a:rPr lang="de-DE" dirty="0" err="1"/>
              <a:t>px</a:t>
            </a:r>
            <a:r>
              <a:rPr lang="de-DE" dirty="0"/>
              <a:t> auf mindestens 1920 x 1200 </a:t>
            </a:r>
            <a:r>
              <a:rPr lang="de-DE" dirty="0" err="1"/>
              <a:t>px</a:t>
            </a:r>
            <a:r>
              <a:rPr lang="de-DE" dirty="0"/>
              <a:t> gestiegen. </a:t>
            </a:r>
          </a:p>
          <a:p>
            <a:pPr marL="0" marR="0" lvl="0" indent="0" algn="l" defTabSz="914400" rtl="0" eaLnBrk="0" fontAlgn="base" latinLnBrk="0" hangingPunct="0">
              <a:lnSpc>
                <a:spcPct val="100000"/>
              </a:lnSpc>
              <a:spcBef>
                <a:spcPts val="0"/>
              </a:spcBef>
              <a:spcAft>
                <a:spcPts val="600"/>
              </a:spcAft>
              <a:buClrTx/>
              <a:buSzTx/>
              <a:buFontTx/>
              <a:buNone/>
              <a:tabLst/>
              <a:defRPr/>
            </a:pPr>
            <a:r>
              <a:rPr lang="de-DE" dirty="0"/>
              <a:t>Dabei arbeite ich üblicherweise mit 3 Monitoren nebeneinander in unterschiedlichen Auflösungen, im Hoch-Quer-Mix, und teilweise mit Stiftbedienung (Wacom </a:t>
            </a:r>
            <a:r>
              <a:rPr lang="de-DE" dirty="0" err="1"/>
              <a:t>Cintiq</a:t>
            </a:r>
            <a:r>
              <a:rPr lang="de-DE" dirty="0"/>
              <a:t>).</a:t>
            </a:r>
          </a:p>
          <a:p>
            <a:endParaRPr lang="de-DE" dirty="0"/>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5</a:t>
            </a:fld>
            <a:endParaRPr lang="en-US"/>
          </a:p>
        </p:txBody>
      </p:sp>
    </p:spTree>
    <p:extLst>
      <p:ext uri="{BB962C8B-B14F-4D97-AF65-F5344CB8AC3E}">
        <p14:creationId xmlns:p14="http://schemas.microsoft.com/office/powerpoint/2010/main" val="666860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Aber meine Wechselerfahrung sagt mir, dass technische Vorteile eines Programms meist schon in der nächsten Generation von der jeweiligen Konkurrenz eingeholt wurde. Ich habe daher keine Zweifel, dass andere Programme den Adobe-Tools das Wasser reichen können. </a:t>
            </a:r>
            <a:br>
              <a:rPr lang="de-DE" dirty="0"/>
            </a:br>
            <a:r>
              <a:rPr lang="de-DE" dirty="0"/>
              <a:t>Als Gesamtpaket ist die Adobe Creative Cloud zwar nicht überteuert ABER …</a:t>
            </a:r>
            <a:br>
              <a:rPr lang="de-DE" dirty="0"/>
            </a:br>
            <a:r>
              <a:rPr lang="de-DE" dirty="0"/>
              <a:t>Mich persönlich ärgert der Zwang, ich beuge mich dem solange ich die Tools produktiv einsetzen kann, also Geld damit verdiene,  </a:t>
            </a:r>
          </a:p>
          <a:p>
            <a:r>
              <a:rPr lang="de-DE" dirty="0"/>
              <a:t> </a:t>
            </a:r>
          </a:p>
          <a:p>
            <a:r>
              <a:rPr lang="de-DE" dirty="0"/>
              <a:t>Ich glaube, die Zeit großer technischer Programmfortschritte ist schon seit 20 Jahren vorbei, innerhalb einer Programmfamilie gibt es kaum relevante Funktionsunterschiede, welche Software man bevorzugt, ist eher persönlichen Vorlieben geschuldet.</a:t>
            </a:r>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6</a:t>
            </a:fld>
            <a:endParaRPr lang="en-US"/>
          </a:p>
        </p:txBody>
      </p:sp>
    </p:spTree>
    <p:extLst>
      <p:ext uri="{BB962C8B-B14F-4D97-AF65-F5344CB8AC3E}">
        <p14:creationId xmlns:p14="http://schemas.microsoft.com/office/powerpoint/2010/main" val="3077083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Genau diese persönlichen Vorlieben haben dazu geführt, dass ich mich nie ganz von </a:t>
            </a:r>
            <a:r>
              <a:rPr lang="de-DE" dirty="0" err="1"/>
              <a:t>CorelDraw</a:t>
            </a:r>
            <a:r>
              <a:rPr lang="de-DE" dirty="0"/>
              <a:t> verabschiedet habe, obwohl Illustrator heute bestimmt die gleichen Leistungen ermöglicht.</a:t>
            </a:r>
            <a:br>
              <a:rPr lang="de-DE" dirty="0"/>
            </a:br>
            <a:r>
              <a:rPr lang="de-DE" dirty="0"/>
              <a:t>Ich arbeite aktuell noch mit der Version von 2016, also 10 Jahre alt.</a:t>
            </a:r>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7</a:t>
            </a:fld>
            <a:endParaRPr lang="en-US"/>
          </a:p>
        </p:txBody>
      </p:sp>
    </p:spTree>
    <p:extLst>
      <p:ext uri="{BB962C8B-B14F-4D97-AF65-F5344CB8AC3E}">
        <p14:creationId xmlns:p14="http://schemas.microsoft.com/office/powerpoint/2010/main" val="1497058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Schon in der Agentur hatte ich plattformübergreifend gearbeitet. Nach dem Start in die Freiberuflichkeit (2002) konzentrierte ich mich branchenüblich auf MacOS, hielt aber auch immer einen Windows-PC als Notfallersatz und für Präsentationen vor. Eine Adobe Suite gab es noch nicht, ich setzte auf Photoshop, </a:t>
            </a:r>
            <a:r>
              <a:rPr lang="de-DE" dirty="0" err="1"/>
              <a:t>QuarkXpress</a:t>
            </a:r>
            <a:r>
              <a:rPr lang="de-DE" dirty="0"/>
              <a:t> und </a:t>
            </a:r>
            <a:r>
              <a:rPr lang="de-DE" dirty="0" err="1"/>
              <a:t>Freehand</a:t>
            </a:r>
            <a:r>
              <a:rPr lang="de-DE" dirty="0"/>
              <a:t> (</a:t>
            </a:r>
            <a:r>
              <a:rPr lang="de-DE" dirty="0" err="1"/>
              <a:t>CorelDraw</a:t>
            </a:r>
            <a:r>
              <a:rPr lang="de-DE" dirty="0"/>
              <a:t> gab es nicht für den Mac). Dann kam MacOS-X und teure Hardware (A3plus-Farbdrucker, A3-Scanner) war vom Mac gar nicht oder nur bedingt ansteuerbar. Damit verlagerte ich immer mehr Arbeit auf den Windows-Zweitrechner und Corel ersetzte kostengünstig sowohl </a:t>
            </a:r>
            <a:r>
              <a:rPr lang="de-DE" dirty="0" err="1"/>
              <a:t>Freehand</a:t>
            </a:r>
            <a:r>
              <a:rPr lang="de-DE" dirty="0"/>
              <a:t> wie Photoshop, nur das </a:t>
            </a:r>
            <a:r>
              <a:rPr lang="de-DE" dirty="0" err="1"/>
              <a:t>Endcomposing</a:t>
            </a:r>
            <a:r>
              <a:rPr lang="de-DE" dirty="0"/>
              <a:t> in Quark blieb auf dem Mac, bis ich um 2008 auf InDesign umstieg, dass damals bereits plattformkompatibel vorlag. Seitdem arbeite ich überwiegend unter Windows und habe für Notfälle, bzw. als Laptop noch einen Mac parat.</a:t>
            </a:r>
          </a:p>
          <a:p>
            <a:r>
              <a:rPr lang="de-DE" dirty="0"/>
              <a:t>Als später die Adobe-Suite entstand und </a:t>
            </a:r>
            <a:r>
              <a:rPr lang="de-DE" dirty="0" err="1"/>
              <a:t>Freehand</a:t>
            </a:r>
            <a:r>
              <a:rPr lang="de-DE" dirty="0"/>
              <a:t> vom Markt genommen wurde, konnte Illustrator für mich Corel nicht ersetzen, trotz der Lizenzkosten – aber die haben sich inzwischen auf 10 Jahren verteilt, was weniger als EUR 5/Monat entspricht.</a:t>
            </a:r>
          </a:p>
          <a:p>
            <a:endParaRPr lang="de-DE" dirty="0"/>
          </a:p>
          <a:p>
            <a:r>
              <a:rPr lang="de-DE" dirty="0"/>
              <a:t>Funktioniert problemlos ist aber ein Umweg, für kleinere Justierungen bei Fremddateien setze ich dann manchmal Illustrator ein.     </a:t>
            </a:r>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8</a:t>
            </a:fld>
            <a:endParaRPr lang="en-US"/>
          </a:p>
        </p:txBody>
      </p:sp>
    </p:spTree>
    <p:extLst>
      <p:ext uri="{BB962C8B-B14F-4D97-AF65-F5344CB8AC3E}">
        <p14:creationId xmlns:p14="http://schemas.microsoft.com/office/powerpoint/2010/main" val="602155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PhotoPaint</a:t>
            </a:r>
            <a:r>
              <a:rPr lang="de-DE" dirty="0"/>
              <a:t> merkt man das Alter an, die Version von 2016 kann zwar alle üblichen Bildformate (auch PSD) lesen und speichern, aber die Smartfunktionen der Bildbearbeitung sind nicht kompatibel zu Photoshop.</a:t>
            </a:r>
          </a:p>
        </p:txBody>
      </p:sp>
      <p:sp>
        <p:nvSpPr>
          <p:cNvPr id="4" name="Foliennummernplatzhalter 3"/>
          <p:cNvSpPr>
            <a:spLocks noGrp="1"/>
          </p:cNvSpPr>
          <p:nvPr>
            <p:ph type="sldNum" sz="quarter" idx="5"/>
          </p:nvPr>
        </p:nvSpPr>
        <p:spPr/>
        <p:txBody>
          <a:bodyPr/>
          <a:lstStyle/>
          <a:p>
            <a:pPr>
              <a:defRPr/>
            </a:pPr>
            <a:fld id="{67DF9070-B2F8-44BF-B35C-0B60404E0FCD}" type="slidenum">
              <a:rPr lang="en-US" smtClean="0"/>
              <a:pPr>
                <a:defRPr/>
              </a:pPr>
              <a:t>9</a:t>
            </a:fld>
            <a:endParaRPr lang="en-US"/>
          </a:p>
        </p:txBody>
      </p:sp>
    </p:spTree>
    <p:extLst>
      <p:ext uri="{BB962C8B-B14F-4D97-AF65-F5344CB8AC3E}">
        <p14:creationId xmlns:p14="http://schemas.microsoft.com/office/powerpoint/2010/main" val="3422235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0" y="-1"/>
            <a:ext cx="11520488" cy="3401667"/>
          </a:xfrm>
        </p:spPr>
        <p:txBody>
          <a:bodyPr lIns="720000" rIns="720000" bIns="72000"/>
          <a:lstStyle>
            <a:lvl1pPr>
              <a:defRPr sz="3600" baseline="0"/>
            </a:lvl1pPr>
          </a:lstStyle>
          <a:p>
            <a:endParaRPr lang="de-DE"/>
          </a:p>
        </p:txBody>
      </p:sp>
      <p:sp>
        <p:nvSpPr>
          <p:cNvPr id="3" name="Untertitel 2"/>
          <p:cNvSpPr>
            <a:spLocks noGrp="1"/>
          </p:cNvSpPr>
          <p:nvPr>
            <p:ph type="subTitle" idx="1"/>
          </p:nvPr>
        </p:nvSpPr>
        <p:spPr>
          <a:xfrm>
            <a:off x="719138" y="3571750"/>
            <a:ext cx="10082212" cy="2548063"/>
          </a:xfrm>
        </p:spPr>
        <p:txBody>
          <a:bodyPr/>
          <a:lstStyle>
            <a:lvl1pPr marL="0" indent="0" algn="l">
              <a:buNone/>
              <a:defRPr b="1">
                <a:solidFill>
                  <a:schemeClr val="accent3"/>
                </a:solidFill>
                <a:latin typeface="+mn-lt"/>
              </a:defRPr>
            </a:lvl1pPr>
            <a:lvl2pPr marL="0" indent="0" algn="l">
              <a:buNone/>
              <a:defRPr/>
            </a:lvl2pPr>
            <a:lvl3pPr marL="864017" indent="0" algn="ctr">
              <a:buNone/>
              <a:defRPr/>
            </a:lvl3pPr>
            <a:lvl4pPr marL="1296025" indent="0" algn="ctr">
              <a:buNone/>
              <a:defRPr/>
            </a:lvl4pPr>
            <a:lvl5pPr marL="1728033" indent="0" algn="ctr">
              <a:buNone/>
              <a:defRPr/>
            </a:lvl5pPr>
            <a:lvl6pPr marL="2160041" indent="0" algn="ctr">
              <a:buNone/>
              <a:defRPr/>
            </a:lvl6pPr>
            <a:lvl7pPr marL="2592050" indent="0" algn="ctr">
              <a:buNone/>
              <a:defRPr/>
            </a:lvl7pPr>
            <a:lvl8pPr marL="3024058" indent="0" algn="ctr">
              <a:buNone/>
              <a:defRPr/>
            </a:lvl8pPr>
            <a:lvl9pPr marL="3456066" indent="0" algn="ctr">
              <a:buNone/>
              <a:defRPr/>
            </a:lvl9pPr>
          </a:lstStyle>
          <a:p>
            <a:r>
              <a:rPr lang="de-DE"/>
              <a:t>Formatvorlage des Untertitelmasters durch Klicken bearbeiten</a:t>
            </a:r>
          </a:p>
          <a:p>
            <a:pPr lvl="1"/>
            <a:r>
              <a:rPr lang="de-DE"/>
              <a:t>Zweite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538064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2AE9DDA-016C-4E34-9135-56CD9229EB8E}"/>
              </a:ext>
            </a:extLst>
          </p:cNvPr>
          <p:cNvSpPr>
            <a:spLocks noGrp="1"/>
          </p:cNvSpPr>
          <p:nvPr>
            <p:ph type="dt" sz="half" idx="10"/>
          </p:nvPr>
        </p:nvSpPr>
        <p:spPr/>
        <p:txBody>
          <a:bodyPr/>
          <a:lstStyle/>
          <a:p>
            <a:pPr>
              <a:defRPr/>
            </a:pPr>
            <a:endParaRPr lang="de-DE"/>
          </a:p>
        </p:txBody>
      </p:sp>
      <p:sp>
        <p:nvSpPr>
          <p:cNvPr id="4" name="Fußzeilenplatzhalter 3">
            <a:extLst>
              <a:ext uri="{FF2B5EF4-FFF2-40B4-BE49-F238E27FC236}">
                <a16:creationId xmlns:a16="http://schemas.microsoft.com/office/drawing/2014/main" id="{3E02289A-D38F-4B9B-BD40-D48534395B7A}"/>
              </a:ext>
            </a:extLst>
          </p:cNvPr>
          <p:cNvSpPr>
            <a:spLocks noGrp="1"/>
          </p:cNvSpPr>
          <p:nvPr>
            <p:ph type="ftr" sz="quarter" idx="11"/>
          </p:nvPr>
        </p:nvSpPr>
        <p:spPr/>
        <p:txBody>
          <a:bodyPr/>
          <a:lstStyle/>
          <a:p>
            <a:pPr>
              <a:defRPr/>
            </a:pPr>
            <a:endParaRPr lang="de-DE"/>
          </a:p>
        </p:txBody>
      </p:sp>
      <p:sp>
        <p:nvSpPr>
          <p:cNvPr id="5" name="Foliennummernplatzhalter 4">
            <a:extLst>
              <a:ext uri="{FF2B5EF4-FFF2-40B4-BE49-F238E27FC236}">
                <a16:creationId xmlns:a16="http://schemas.microsoft.com/office/drawing/2014/main" id="{708AE91B-0E0C-499A-84B6-921B9AEF784C}"/>
              </a:ext>
            </a:extLst>
          </p:cNvPr>
          <p:cNvSpPr>
            <a:spLocks noGrp="1"/>
          </p:cNvSpPr>
          <p:nvPr>
            <p:ph type="sldNum" sz="quarter" idx="12"/>
          </p:nvPr>
        </p:nvSpPr>
        <p:spPr/>
        <p:txBody>
          <a:bodyPr/>
          <a:lstStyle/>
          <a:p>
            <a:fld id="{165C07D3-BD53-4DEE-A4F8-66BEB041808E}" type="slidenum">
              <a:rPr lang="de-DE" smtClean="0"/>
              <a:t>‹Nr.›</a:t>
            </a:fld>
            <a:endParaRPr lang="de-DE"/>
          </a:p>
        </p:txBody>
      </p:sp>
    </p:spTree>
    <p:extLst>
      <p:ext uri="{BB962C8B-B14F-4D97-AF65-F5344CB8AC3E}">
        <p14:creationId xmlns:p14="http://schemas.microsoft.com/office/powerpoint/2010/main" val="175416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Meine Meinung">
    <p:bg>
      <p:bgPr>
        <a:solidFill>
          <a:schemeClr val="accent3">
            <a:lumMod val="75000"/>
          </a:schemeClr>
        </a:solidFill>
        <a:effectLst/>
      </p:bgPr>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2AE9DDA-016C-4E34-9135-56CD9229EB8E}"/>
              </a:ext>
            </a:extLst>
          </p:cNvPr>
          <p:cNvSpPr>
            <a:spLocks noGrp="1"/>
          </p:cNvSpPr>
          <p:nvPr>
            <p:ph type="dt" sz="half" idx="10"/>
          </p:nvPr>
        </p:nvSpPr>
        <p:spPr/>
        <p:txBody>
          <a:bodyPr/>
          <a:lstStyle/>
          <a:p>
            <a:pPr>
              <a:defRPr/>
            </a:pPr>
            <a:endParaRPr lang="de-DE"/>
          </a:p>
        </p:txBody>
      </p:sp>
      <p:sp>
        <p:nvSpPr>
          <p:cNvPr id="4" name="Fußzeilenplatzhalter 3">
            <a:extLst>
              <a:ext uri="{FF2B5EF4-FFF2-40B4-BE49-F238E27FC236}">
                <a16:creationId xmlns:a16="http://schemas.microsoft.com/office/drawing/2014/main" id="{3E02289A-D38F-4B9B-BD40-D48534395B7A}"/>
              </a:ext>
            </a:extLst>
          </p:cNvPr>
          <p:cNvSpPr>
            <a:spLocks noGrp="1"/>
          </p:cNvSpPr>
          <p:nvPr>
            <p:ph type="ftr" sz="quarter" idx="11"/>
          </p:nvPr>
        </p:nvSpPr>
        <p:spPr/>
        <p:txBody>
          <a:bodyPr/>
          <a:lstStyle/>
          <a:p>
            <a:pPr>
              <a:defRPr/>
            </a:pPr>
            <a:endParaRPr lang="de-DE"/>
          </a:p>
        </p:txBody>
      </p:sp>
      <p:sp>
        <p:nvSpPr>
          <p:cNvPr id="5" name="Foliennummernplatzhalter 4">
            <a:extLst>
              <a:ext uri="{FF2B5EF4-FFF2-40B4-BE49-F238E27FC236}">
                <a16:creationId xmlns:a16="http://schemas.microsoft.com/office/drawing/2014/main" id="{708AE91B-0E0C-499A-84B6-921B9AEF784C}"/>
              </a:ext>
            </a:extLst>
          </p:cNvPr>
          <p:cNvSpPr>
            <a:spLocks noGrp="1"/>
          </p:cNvSpPr>
          <p:nvPr>
            <p:ph type="sldNum" sz="quarter" idx="12"/>
          </p:nvPr>
        </p:nvSpPr>
        <p:spPr>
          <a:solidFill>
            <a:schemeClr val="bg2">
              <a:alpha val="0"/>
            </a:schemeClr>
          </a:solidFill>
        </p:spPr>
        <p:txBody>
          <a:bodyPr/>
          <a:lstStyle>
            <a:lvl1pPr>
              <a:defRPr>
                <a:solidFill>
                  <a:schemeClr val="accent3">
                    <a:alpha val="0"/>
                  </a:schemeClr>
                </a:solidFill>
              </a:defRPr>
            </a:lvl1pPr>
          </a:lstStyle>
          <a:p>
            <a:fld id="{165C07D3-BD53-4DEE-A4F8-66BEB041808E}" type="slidenum">
              <a:rPr lang="de-DE" smtClean="0"/>
              <a:pPr/>
              <a:t>‹Nr.›</a:t>
            </a:fld>
            <a:endParaRPr lang="de-DE"/>
          </a:p>
        </p:txBody>
      </p:sp>
      <p:sp>
        <p:nvSpPr>
          <p:cNvPr id="7" name="Textplatzhalter 6">
            <a:extLst>
              <a:ext uri="{FF2B5EF4-FFF2-40B4-BE49-F238E27FC236}">
                <a16:creationId xmlns:a16="http://schemas.microsoft.com/office/drawing/2014/main" id="{F8BDAA09-169E-4AAD-B5AA-10E2CBB86BB3}"/>
              </a:ext>
            </a:extLst>
          </p:cNvPr>
          <p:cNvSpPr>
            <a:spLocks noGrp="1"/>
          </p:cNvSpPr>
          <p:nvPr>
            <p:ph type="body" sz="quarter" idx="13"/>
          </p:nvPr>
        </p:nvSpPr>
        <p:spPr>
          <a:xfrm>
            <a:off x="3275968" y="2411995"/>
            <a:ext cx="7525382" cy="3415886"/>
          </a:xfrm>
        </p:spPr>
        <p:txBody>
          <a:bodyPr anchor="t" anchorCtr="0"/>
          <a:lstStyle>
            <a:lvl1pPr algn="r">
              <a:lnSpc>
                <a:spcPct val="100000"/>
              </a:lnSpc>
              <a:spcBef>
                <a:spcPts val="1200"/>
              </a:spcBef>
              <a:spcAft>
                <a:spcPts val="1200"/>
              </a:spcAft>
              <a:defRPr sz="3600" b="0" i="1">
                <a:solidFill>
                  <a:schemeClr val="bg1"/>
                </a:solidFill>
                <a:latin typeface="Constantia" panose="02030602050306030303" pitchFamily="18" charset="0"/>
                <a:ea typeface="Cambria" panose="02040503050406030204" pitchFamily="18" charset="0"/>
              </a:defRPr>
            </a:lvl1pPr>
            <a:lvl2pPr marL="0" indent="0" algn="ctr">
              <a:lnSpc>
                <a:spcPct val="100000"/>
              </a:lnSpc>
              <a:spcBef>
                <a:spcPts val="1200"/>
              </a:spcBef>
              <a:buNone/>
              <a:defRPr sz="2400">
                <a:solidFill>
                  <a:schemeClr val="bg1"/>
                </a:solidFill>
                <a:latin typeface="Constantia" panose="02030602050306030303" pitchFamily="18" charset="0"/>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Textplatzhalter 5">
            <a:extLst>
              <a:ext uri="{FF2B5EF4-FFF2-40B4-BE49-F238E27FC236}">
                <a16:creationId xmlns:a16="http://schemas.microsoft.com/office/drawing/2014/main" id="{75F676F7-14B1-442B-9615-D11FA4E1F852}"/>
              </a:ext>
            </a:extLst>
          </p:cNvPr>
          <p:cNvSpPr>
            <a:spLocks noGrp="1"/>
          </p:cNvSpPr>
          <p:nvPr>
            <p:ph type="body" sz="quarter" idx="14" hasCustomPrompt="1"/>
          </p:nvPr>
        </p:nvSpPr>
        <p:spPr>
          <a:xfrm>
            <a:off x="719138" y="432000"/>
            <a:ext cx="2341562" cy="5395881"/>
          </a:xfrm>
        </p:spPr>
        <p:txBody>
          <a:bodyPr/>
          <a:lstStyle>
            <a:lvl1pPr algn="r">
              <a:lnSpc>
                <a:spcPct val="100000"/>
              </a:lnSpc>
              <a:defRPr sz="20000">
                <a:solidFill>
                  <a:schemeClr val="bg1"/>
                </a:solidFill>
                <a:latin typeface="+mj-lt"/>
              </a:defRPr>
            </a:lvl1pPr>
          </a:lstStyle>
          <a:p>
            <a:pPr lvl="0"/>
            <a:r>
              <a:rPr lang="de-DE"/>
              <a:t>0</a:t>
            </a:r>
          </a:p>
        </p:txBody>
      </p:sp>
    </p:spTree>
    <p:extLst>
      <p:ext uri="{BB962C8B-B14F-4D97-AF65-F5344CB8AC3E}">
        <p14:creationId xmlns:p14="http://schemas.microsoft.com/office/powerpoint/2010/main" val="2645370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1x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7" name="Inhaltsplatzhalter 6"/>
          <p:cNvSpPr>
            <a:spLocks noGrp="1"/>
          </p:cNvSpPr>
          <p:nvPr>
            <p:ph sz="quarter" idx="13"/>
          </p:nvPr>
        </p:nvSpPr>
        <p:spPr>
          <a:xfrm>
            <a:off x="719138" y="900000"/>
            <a:ext cx="10080861" cy="5220000"/>
          </a:xfrm>
        </p:spPr>
        <p:txBody>
          <a:bodyPr/>
          <a:lstStyle>
            <a:lvl2pPr>
              <a:defRPr/>
            </a:lvl2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Datumsplatzhalter 5">
            <a:extLst>
              <a:ext uri="{FF2B5EF4-FFF2-40B4-BE49-F238E27FC236}">
                <a16:creationId xmlns:a16="http://schemas.microsoft.com/office/drawing/2014/main" id="{2F241B28-7E86-4423-94D1-3D3A899C3DC5}"/>
              </a:ext>
            </a:extLst>
          </p:cNvPr>
          <p:cNvSpPr>
            <a:spLocks noGrp="1"/>
          </p:cNvSpPr>
          <p:nvPr>
            <p:ph type="dt" sz="half" idx="14"/>
          </p:nvPr>
        </p:nvSpPr>
        <p:spPr/>
        <p:txBody>
          <a:bodyPr/>
          <a:lstStyle/>
          <a:p>
            <a:pPr>
              <a:defRPr/>
            </a:pPr>
            <a:endParaRPr lang="de-DE"/>
          </a:p>
        </p:txBody>
      </p:sp>
      <p:sp>
        <p:nvSpPr>
          <p:cNvPr id="8" name="Fußzeilenplatzhalter 7">
            <a:extLst>
              <a:ext uri="{FF2B5EF4-FFF2-40B4-BE49-F238E27FC236}">
                <a16:creationId xmlns:a16="http://schemas.microsoft.com/office/drawing/2014/main" id="{6AB6A978-AACF-4CFC-8735-781B3A9ABE4B}"/>
              </a:ext>
            </a:extLst>
          </p:cNvPr>
          <p:cNvSpPr>
            <a:spLocks noGrp="1"/>
          </p:cNvSpPr>
          <p:nvPr>
            <p:ph type="ftr" sz="quarter" idx="15"/>
          </p:nvPr>
        </p:nvSpPr>
        <p:spPr/>
        <p:txBody>
          <a:bodyPr/>
          <a:lstStyle/>
          <a:p>
            <a:pPr>
              <a:defRPr/>
            </a:pPr>
            <a:endParaRPr lang="de-DE"/>
          </a:p>
        </p:txBody>
      </p:sp>
      <p:sp>
        <p:nvSpPr>
          <p:cNvPr id="9" name="Foliennummernplatzhalter 8">
            <a:extLst>
              <a:ext uri="{FF2B5EF4-FFF2-40B4-BE49-F238E27FC236}">
                <a16:creationId xmlns:a16="http://schemas.microsoft.com/office/drawing/2014/main" id="{5EBF23F1-6849-4172-85CA-34F940257AEF}"/>
              </a:ext>
            </a:extLst>
          </p:cNvPr>
          <p:cNvSpPr>
            <a:spLocks noGrp="1"/>
          </p:cNvSpPr>
          <p:nvPr>
            <p:ph type="sldNum" sz="quarter" idx="16"/>
          </p:nvPr>
        </p:nvSpPr>
        <p:spPr/>
        <p:txBody>
          <a:bodyPr/>
          <a:lstStyle/>
          <a:p>
            <a:fld id="{165C07D3-BD53-4DEE-A4F8-66BEB041808E}" type="slidenum">
              <a:rPr lang="de-DE" smtClean="0"/>
              <a:t>‹Nr.›</a:t>
            </a:fld>
            <a:endParaRPr lang="de-DE"/>
          </a:p>
        </p:txBody>
      </p:sp>
    </p:spTree>
    <p:extLst>
      <p:ext uri="{BB962C8B-B14F-4D97-AF65-F5344CB8AC3E}">
        <p14:creationId xmlns:p14="http://schemas.microsoft.com/office/powerpoint/2010/main" val="1854249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 2x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7" name="Inhaltsplatzhalter 6"/>
          <p:cNvSpPr>
            <a:spLocks noGrp="1"/>
          </p:cNvSpPr>
          <p:nvPr>
            <p:ph sz="quarter" idx="13"/>
          </p:nvPr>
        </p:nvSpPr>
        <p:spPr>
          <a:xfrm>
            <a:off x="719138" y="900000"/>
            <a:ext cx="4932362" cy="5220000"/>
          </a:xfrm>
        </p:spPr>
        <p:txBody>
          <a:bodyPr/>
          <a:lstStyle>
            <a:lvl2pPr>
              <a:defRPr/>
            </a:lvl2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8" name="Inhaltsplatzhalter 6"/>
          <p:cNvSpPr>
            <a:spLocks noGrp="1"/>
          </p:cNvSpPr>
          <p:nvPr>
            <p:ph sz="quarter" idx="14"/>
          </p:nvPr>
        </p:nvSpPr>
        <p:spPr>
          <a:xfrm>
            <a:off x="5868988" y="900000"/>
            <a:ext cx="4932362" cy="5220000"/>
          </a:xfrm>
        </p:spPr>
        <p:txBody>
          <a:bodyPr/>
          <a:lstStyle>
            <a:lvl2pPr>
              <a:defRPr/>
            </a:lvl2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Datumsplatzhalter 5">
            <a:extLst>
              <a:ext uri="{FF2B5EF4-FFF2-40B4-BE49-F238E27FC236}">
                <a16:creationId xmlns:a16="http://schemas.microsoft.com/office/drawing/2014/main" id="{3AC81B25-11AF-4F6B-A64A-3821928A9CCA}"/>
              </a:ext>
            </a:extLst>
          </p:cNvPr>
          <p:cNvSpPr>
            <a:spLocks noGrp="1"/>
          </p:cNvSpPr>
          <p:nvPr>
            <p:ph type="dt" sz="half" idx="15"/>
          </p:nvPr>
        </p:nvSpPr>
        <p:spPr/>
        <p:txBody>
          <a:bodyPr/>
          <a:lstStyle/>
          <a:p>
            <a:pPr>
              <a:defRPr/>
            </a:pPr>
            <a:endParaRPr lang="de-DE"/>
          </a:p>
        </p:txBody>
      </p:sp>
      <p:sp>
        <p:nvSpPr>
          <p:cNvPr id="9" name="Fußzeilenplatzhalter 8">
            <a:extLst>
              <a:ext uri="{FF2B5EF4-FFF2-40B4-BE49-F238E27FC236}">
                <a16:creationId xmlns:a16="http://schemas.microsoft.com/office/drawing/2014/main" id="{E4850573-8A74-40CA-BC75-90878D25A021}"/>
              </a:ext>
            </a:extLst>
          </p:cNvPr>
          <p:cNvSpPr>
            <a:spLocks noGrp="1"/>
          </p:cNvSpPr>
          <p:nvPr>
            <p:ph type="ftr" sz="quarter" idx="16"/>
          </p:nvPr>
        </p:nvSpPr>
        <p:spPr/>
        <p:txBody>
          <a:bodyPr/>
          <a:lstStyle/>
          <a:p>
            <a:pPr>
              <a:defRPr/>
            </a:pPr>
            <a:endParaRPr lang="de-DE"/>
          </a:p>
        </p:txBody>
      </p:sp>
      <p:sp>
        <p:nvSpPr>
          <p:cNvPr id="10" name="Foliennummernplatzhalter 9">
            <a:extLst>
              <a:ext uri="{FF2B5EF4-FFF2-40B4-BE49-F238E27FC236}">
                <a16:creationId xmlns:a16="http://schemas.microsoft.com/office/drawing/2014/main" id="{8F6EFAE0-8B8C-4165-9B37-06F53A37BE5F}"/>
              </a:ext>
            </a:extLst>
          </p:cNvPr>
          <p:cNvSpPr>
            <a:spLocks noGrp="1"/>
          </p:cNvSpPr>
          <p:nvPr>
            <p:ph type="sldNum" sz="quarter" idx="17"/>
          </p:nvPr>
        </p:nvSpPr>
        <p:spPr/>
        <p:txBody>
          <a:bodyPr/>
          <a:lstStyle/>
          <a:p>
            <a:fld id="{165C07D3-BD53-4DEE-A4F8-66BEB041808E}" type="slidenum">
              <a:rPr lang="de-DE" smtClean="0"/>
              <a:t>‹Nr.›</a:t>
            </a:fld>
            <a:endParaRPr lang="de-DE"/>
          </a:p>
        </p:txBody>
      </p:sp>
    </p:spTree>
    <p:extLst>
      <p:ext uri="{BB962C8B-B14F-4D97-AF65-F5344CB8AC3E}">
        <p14:creationId xmlns:p14="http://schemas.microsoft.com/office/powerpoint/2010/main" val="1622505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 2xInhalt qu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7" name="Inhaltsplatzhalter 6"/>
          <p:cNvSpPr>
            <a:spLocks noGrp="1"/>
          </p:cNvSpPr>
          <p:nvPr>
            <p:ph sz="quarter" idx="13"/>
          </p:nvPr>
        </p:nvSpPr>
        <p:spPr>
          <a:xfrm>
            <a:off x="719138" y="900000"/>
            <a:ext cx="10082212" cy="2520000"/>
          </a:xfrm>
        </p:spPr>
        <p:txBody>
          <a:bodyPr/>
          <a:lstStyle>
            <a:lvl2pPr>
              <a:defRPr/>
            </a:lvl2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8" name="Inhaltsplatzhalter 6"/>
          <p:cNvSpPr>
            <a:spLocks noGrp="1"/>
          </p:cNvSpPr>
          <p:nvPr>
            <p:ph sz="quarter" idx="14"/>
          </p:nvPr>
        </p:nvSpPr>
        <p:spPr>
          <a:xfrm>
            <a:off x="719137" y="3600000"/>
            <a:ext cx="10080861" cy="2520000"/>
          </a:xfrm>
        </p:spPr>
        <p:txBody>
          <a:bodyPr/>
          <a:lstStyle>
            <a:lvl2pPr>
              <a:defRPr/>
            </a:lvl2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Datumsplatzhalter 10">
            <a:extLst>
              <a:ext uri="{FF2B5EF4-FFF2-40B4-BE49-F238E27FC236}">
                <a16:creationId xmlns:a16="http://schemas.microsoft.com/office/drawing/2014/main" id="{18AE535B-668B-48C4-B9DF-29B24578FFBE}"/>
              </a:ext>
            </a:extLst>
          </p:cNvPr>
          <p:cNvSpPr>
            <a:spLocks noGrp="1"/>
          </p:cNvSpPr>
          <p:nvPr>
            <p:ph type="dt" sz="half" idx="15"/>
          </p:nvPr>
        </p:nvSpPr>
        <p:spPr/>
        <p:txBody>
          <a:bodyPr/>
          <a:lstStyle/>
          <a:p>
            <a:pPr>
              <a:defRPr/>
            </a:pPr>
            <a:endParaRPr lang="de-DE"/>
          </a:p>
        </p:txBody>
      </p:sp>
      <p:sp>
        <p:nvSpPr>
          <p:cNvPr id="12" name="Fußzeilenplatzhalter 11">
            <a:extLst>
              <a:ext uri="{FF2B5EF4-FFF2-40B4-BE49-F238E27FC236}">
                <a16:creationId xmlns:a16="http://schemas.microsoft.com/office/drawing/2014/main" id="{27A5BB7C-A928-4EFA-9C81-5849E03AF320}"/>
              </a:ext>
            </a:extLst>
          </p:cNvPr>
          <p:cNvSpPr>
            <a:spLocks noGrp="1"/>
          </p:cNvSpPr>
          <p:nvPr>
            <p:ph type="ftr" sz="quarter" idx="16"/>
          </p:nvPr>
        </p:nvSpPr>
        <p:spPr/>
        <p:txBody>
          <a:bodyPr/>
          <a:lstStyle/>
          <a:p>
            <a:pPr>
              <a:defRPr/>
            </a:pPr>
            <a:endParaRPr lang="de-DE"/>
          </a:p>
        </p:txBody>
      </p:sp>
      <p:sp>
        <p:nvSpPr>
          <p:cNvPr id="13" name="Foliennummernplatzhalter 12">
            <a:extLst>
              <a:ext uri="{FF2B5EF4-FFF2-40B4-BE49-F238E27FC236}">
                <a16:creationId xmlns:a16="http://schemas.microsoft.com/office/drawing/2014/main" id="{6461CB0F-59EF-48A5-91B5-D06573B1B05F}"/>
              </a:ext>
            </a:extLst>
          </p:cNvPr>
          <p:cNvSpPr>
            <a:spLocks noGrp="1"/>
          </p:cNvSpPr>
          <p:nvPr>
            <p:ph type="sldNum" sz="quarter" idx="17"/>
          </p:nvPr>
        </p:nvSpPr>
        <p:spPr/>
        <p:txBody>
          <a:bodyPr/>
          <a:lstStyle/>
          <a:p>
            <a:fld id="{165C07D3-BD53-4DEE-A4F8-66BEB041808E}" type="slidenum">
              <a:rPr lang="de-DE" smtClean="0"/>
              <a:t>‹Nr.›</a:t>
            </a:fld>
            <a:endParaRPr lang="de-DE"/>
          </a:p>
        </p:txBody>
      </p:sp>
    </p:spTree>
    <p:extLst>
      <p:ext uri="{BB962C8B-B14F-4D97-AF65-F5344CB8AC3E}">
        <p14:creationId xmlns:p14="http://schemas.microsoft.com/office/powerpoint/2010/main" val="3685614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 2xInhalt asymmetris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7" name="Inhaltsplatzhalter 6"/>
          <p:cNvSpPr>
            <a:spLocks noGrp="1"/>
          </p:cNvSpPr>
          <p:nvPr>
            <p:ph sz="quarter" idx="13"/>
          </p:nvPr>
        </p:nvSpPr>
        <p:spPr>
          <a:xfrm>
            <a:off x="719138" y="900000"/>
            <a:ext cx="3241675" cy="5220000"/>
          </a:xfrm>
        </p:spPr>
        <p:txBody>
          <a:bodyPr/>
          <a:lstStyle>
            <a:lvl2pPr>
              <a:defRPr/>
            </a:lvl2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8" name="Inhaltsplatzhalter 6"/>
          <p:cNvSpPr>
            <a:spLocks noGrp="1"/>
          </p:cNvSpPr>
          <p:nvPr>
            <p:ph sz="quarter" idx="14"/>
          </p:nvPr>
        </p:nvSpPr>
        <p:spPr>
          <a:xfrm>
            <a:off x="4140200" y="900113"/>
            <a:ext cx="6659798" cy="5219887"/>
          </a:xfrm>
        </p:spPr>
        <p:txBody>
          <a:bodyPr/>
          <a:lstStyle>
            <a:lvl2pPr>
              <a:defRPr/>
            </a:lvl2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Datumsplatzhalter 10">
            <a:extLst>
              <a:ext uri="{FF2B5EF4-FFF2-40B4-BE49-F238E27FC236}">
                <a16:creationId xmlns:a16="http://schemas.microsoft.com/office/drawing/2014/main" id="{F7F88600-3A67-47A3-9378-59D1A1E8A3EA}"/>
              </a:ext>
            </a:extLst>
          </p:cNvPr>
          <p:cNvSpPr>
            <a:spLocks noGrp="1"/>
          </p:cNvSpPr>
          <p:nvPr>
            <p:ph type="dt" sz="half" idx="15"/>
          </p:nvPr>
        </p:nvSpPr>
        <p:spPr/>
        <p:txBody>
          <a:bodyPr/>
          <a:lstStyle/>
          <a:p>
            <a:pPr>
              <a:defRPr/>
            </a:pPr>
            <a:endParaRPr lang="de-DE"/>
          </a:p>
        </p:txBody>
      </p:sp>
      <p:sp>
        <p:nvSpPr>
          <p:cNvPr id="12" name="Fußzeilenplatzhalter 11">
            <a:extLst>
              <a:ext uri="{FF2B5EF4-FFF2-40B4-BE49-F238E27FC236}">
                <a16:creationId xmlns:a16="http://schemas.microsoft.com/office/drawing/2014/main" id="{F1D49CD7-549A-4410-B41D-CB27E077771E}"/>
              </a:ext>
            </a:extLst>
          </p:cNvPr>
          <p:cNvSpPr>
            <a:spLocks noGrp="1"/>
          </p:cNvSpPr>
          <p:nvPr>
            <p:ph type="ftr" sz="quarter" idx="16"/>
          </p:nvPr>
        </p:nvSpPr>
        <p:spPr/>
        <p:txBody>
          <a:bodyPr/>
          <a:lstStyle/>
          <a:p>
            <a:pPr>
              <a:defRPr/>
            </a:pPr>
            <a:endParaRPr lang="de-DE"/>
          </a:p>
        </p:txBody>
      </p:sp>
      <p:sp>
        <p:nvSpPr>
          <p:cNvPr id="13" name="Foliennummernplatzhalter 12">
            <a:extLst>
              <a:ext uri="{FF2B5EF4-FFF2-40B4-BE49-F238E27FC236}">
                <a16:creationId xmlns:a16="http://schemas.microsoft.com/office/drawing/2014/main" id="{D9FA2C64-E378-4F67-A549-B8CFB232D2FF}"/>
              </a:ext>
            </a:extLst>
          </p:cNvPr>
          <p:cNvSpPr>
            <a:spLocks noGrp="1"/>
          </p:cNvSpPr>
          <p:nvPr>
            <p:ph type="sldNum" sz="quarter" idx="17"/>
          </p:nvPr>
        </p:nvSpPr>
        <p:spPr/>
        <p:txBody>
          <a:bodyPr/>
          <a:lstStyle/>
          <a:p>
            <a:fld id="{165C07D3-BD53-4DEE-A4F8-66BEB041808E}" type="slidenum">
              <a:rPr lang="de-DE" smtClean="0"/>
              <a:t>‹Nr.›</a:t>
            </a:fld>
            <a:endParaRPr lang="de-DE"/>
          </a:p>
        </p:txBody>
      </p:sp>
    </p:spTree>
    <p:extLst>
      <p:ext uri="{BB962C8B-B14F-4D97-AF65-F5344CB8AC3E}">
        <p14:creationId xmlns:p14="http://schemas.microsoft.com/office/powerpoint/2010/main" val="2043195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 3x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7" name="Inhaltsplatzhalter 6"/>
          <p:cNvSpPr>
            <a:spLocks noGrp="1"/>
          </p:cNvSpPr>
          <p:nvPr>
            <p:ph sz="quarter" idx="13"/>
          </p:nvPr>
        </p:nvSpPr>
        <p:spPr>
          <a:xfrm>
            <a:off x="719138" y="900000"/>
            <a:ext cx="3241675" cy="5201363"/>
          </a:xfrm>
        </p:spPr>
        <p:txBody>
          <a:bodyPr/>
          <a:lstStyle>
            <a:lvl2pPr>
              <a:defRPr/>
            </a:lvl2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8" name="Inhaltsplatzhalter 6"/>
          <p:cNvSpPr>
            <a:spLocks noGrp="1"/>
          </p:cNvSpPr>
          <p:nvPr>
            <p:ph sz="quarter" idx="14"/>
          </p:nvPr>
        </p:nvSpPr>
        <p:spPr>
          <a:xfrm>
            <a:off x="4140200" y="900113"/>
            <a:ext cx="3241675" cy="5219887"/>
          </a:xfrm>
        </p:spPr>
        <p:txBody>
          <a:bodyPr/>
          <a:lstStyle>
            <a:lvl2pPr>
              <a:defRPr/>
            </a:lvl2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6">
            <a:extLst>
              <a:ext uri="{FF2B5EF4-FFF2-40B4-BE49-F238E27FC236}">
                <a16:creationId xmlns:a16="http://schemas.microsoft.com/office/drawing/2014/main" id="{DA6DC685-BE38-443B-BE3B-9513B98BB89A}"/>
              </a:ext>
            </a:extLst>
          </p:cNvPr>
          <p:cNvSpPr>
            <a:spLocks noGrp="1"/>
          </p:cNvSpPr>
          <p:nvPr>
            <p:ph sz="quarter" idx="15"/>
          </p:nvPr>
        </p:nvSpPr>
        <p:spPr>
          <a:xfrm>
            <a:off x="7561262" y="900113"/>
            <a:ext cx="3241675" cy="5219887"/>
          </a:xfrm>
        </p:spPr>
        <p:txBody>
          <a:bodyPr/>
          <a:lstStyle>
            <a:lvl2pPr>
              <a:defRPr/>
            </a:lvl2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Datumsplatzhalter 2">
            <a:extLst>
              <a:ext uri="{FF2B5EF4-FFF2-40B4-BE49-F238E27FC236}">
                <a16:creationId xmlns:a16="http://schemas.microsoft.com/office/drawing/2014/main" id="{26E16204-1674-411F-936B-44E70D2EB5BF}"/>
              </a:ext>
            </a:extLst>
          </p:cNvPr>
          <p:cNvSpPr>
            <a:spLocks noGrp="1"/>
          </p:cNvSpPr>
          <p:nvPr>
            <p:ph type="dt" sz="half" idx="16"/>
          </p:nvPr>
        </p:nvSpPr>
        <p:spPr/>
        <p:txBody>
          <a:bodyPr/>
          <a:lstStyle/>
          <a:p>
            <a:pPr>
              <a:defRPr/>
            </a:pPr>
            <a:endParaRPr lang="de-DE"/>
          </a:p>
        </p:txBody>
      </p:sp>
      <p:sp>
        <p:nvSpPr>
          <p:cNvPr id="4" name="Fußzeilenplatzhalter 3">
            <a:extLst>
              <a:ext uri="{FF2B5EF4-FFF2-40B4-BE49-F238E27FC236}">
                <a16:creationId xmlns:a16="http://schemas.microsoft.com/office/drawing/2014/main" id="{E92600D6-EB8D-4D08-B68F-85E19FBC217F}"/>
              </a:ext>
            </a:extLst>
          </p:cNvPr>
          <p:cNvSpPr>
            <a:spLocks noGrp="1"/>
          </p:cNvSpPr>
          <p:nvPr>
            <p:ph type="ftr" sz="quarter" idx="17"/>
          </p:nvPr>
        </p:nvSpPr>
        <p:spPr/>
        <p:txBody>
          <a:bodyPr/>
          <a:lstStyle/>
          <a:p>
            <a:pPr>
              <a:defRPr/>
            </a:pPr>
            <a:endParaRPr lang="de-DE"/>
          </a:p>
        </p:txBody>
      </p:sp>
      <p:sp>
        <p:nvSpPr>
          <p:cNvPr id="5" name="Foliennummernplatzhalter 4">
            <a:extLst>
              <a:ext uri="{FF2B5EF4-FFF2-40B4-BE49-F238E27FC236}">
                <a16:creationId xmlns:a16="http://schemas.microsoft.com/office/drawing/2014/main" id="{C7763E89-EB32-4B84-989A-00EBD452E32E}"/>
              </a:ext>
            </a:extLst>
          </p:cNvPr>
          <p:cNvSpPr>
            <a:spLocks noGrp="1"/>
          </p:cNvSpPr>
          <p:nvPr>
            <p:ph type="sldNum" sz="quarter" idx="18"/>
          </p:nvPr>
        </p:nvSpPr>
        <p:spPr/>
        <p:txBody>
          <a:bodyPr/>
          <a:lstStyle/>
          <a:p>
            <a:fld id="{165C07D3-BD53-4DEE-A4F8-66BEB041808E}" type="slidenum">
              <a:rPr lang="de-DE" smtClean="0"/>
              <a:t>‹Nr.›</a:t>
            </a:fld>
            <a:endParaRPr lang="de-DE"/>
          </a:p>
        </p:txBody>
      </p:sp>
    </p:spTree>
    <p:extLst>
      <p:ext uri="{BB962C8B-B14F-4D97-AF65-F5344CB8AC3E}">
        <p14:creationId xmlns:p14="http://schemas.microsoft.com/office/powerpoint/2010/main" val="789565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 1xInhalt + Le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7" name="Inhaltsplatzhalter 6"/>
          <p:cNvSpPr>
            <a:spLocks noGrp="1"/>
          </p:cNvSpPr>
          <p:nvPr>
            <p:ph sz="quarter" idx="13"/>
          </p:nvPr>
        </p:nvSpPr>
        <p:spPr>
          <a:xfrm>
            <a:off x="719138" y="900000"/>
            <a:ext cx="3241675" cy="5220000"/>
          </a:xfrm>
        </p:spPr>
        <p:txBody>
          <a:bodyPr/>
          <a:lstStyle>
            <a:lvl2pPr>
              <a:defRPr/>
            </a:lvl2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Datumsplatzhalter 2">
            <a:extLst>
              <a:ext uri="{FF2B5EF4-FFF2-40B4-BE49-F238E27FC236}">
                <a16:creationId xmlns:a16="http://schemas.microsoft.com/office/drawing/2014/main" id="{4E369673-B950-4293-B772-A35361E4A89B}"/>
              </a:ext>
            </a:extLst>
          </p:cNvPr>
          <p:cNvSpPr>
            <a:spLocks noGrp="1"/>
          </p:cNvSpPr>
          <p:nvPr>
            <p:ph type="dt" sz="half" idx="14"/>
          </p:nvPr>
        </p:nvSpPr>
        <p:spPr/>
        <p:txBody>
          <a:bodyPr/>
          <a:lstStyle/>
          <a:p>
            <a:pPr>
              <a:defRPr/>
            </a:pPr>
            <a:endParaRPr lang="de-DE"/>
          </a:p>
        </p:txBody>
      </p:sp>
      <p:sp>
        <p:nvSpPr>
          <p:cNvPr id="4" name="Fußzeilenplatzhalter 3">
            <a:extLst>
              <a:ext uri="{FF2B5EF4-FFF2-40B4-BE49-F238E27FC236}">
                <a16:creationId xmlns:a16="http://schemas.microsoft.com/office/drawing/2014/main" id="{77EAC035-460A-481C-BB64-1248937C1470}"/>
              </a:ext>
            </a:extLst>
          </p:cNvPr>
          <p:cNvSpPr>
            <a:spLocks noGrp="1"/>
          </p:cNvSpPr>
          <p:nvPr>
            <p:ph type="ftr" sz="quarter" idx="15"/>
          </p:nvPr>
        </p:nvSpPr>
        <p:spPr/>
        <p:txBody>
          <a:bodyPr/>
          <a:lstStyle/>
          <a:p>
            <a:pPr>
              <a:defRPr/>
            </a:pPr>
            <a:endParaRPr lang="de-DE"/>
          </a:p>
        </p:txBody>
      </p:sp>
      <p:sp>
        <p:nvSpPr>
          <p:cNvPr id="5" name="Foliennummernplatzhalter 4">
            <a:extLst>
              <a:ext uri="{FF2B5EF4-FFF2-40B4-BE49-F238E27FC236}">
                <a16:creationId xmlns:a16="http://schemas.microsoft.com/office/drawing/2014/main" id="{1B8B8A23-B8E6-4715-8EA8-B15A4E09BF53}"/>
              </a:ext>
            </a:extLst>
          </p:cNvPr>
          <p:cNvSpPr>
            <a:spLocks noGrp="1"/>
          </p:cNvSpPr>
          <p:nvPr>
            <p:ph type="sldNum" sz="quarter" idx="16"/>
          </p:nvPr>
        </p:nvSpPr>
        <p:spPr/>
        <p:txBody>
          <a:bodyPr/>
          <a:lstStyle/>
          <a:p>
            <a:fld id="{165C07D3-BD53-4DEE-A4F8-66BEB041808E}" type="slidenum">
              <a:rPr lang="de-DE" smtClean="0"/>
              <a:t>‹Nr.›</a:t>
            </a:fld>
            <a:endParaRPr lang="de-DE"/>
          </a:p>
        </p:txBody>
      </p:sp>
    </p:spTree>
    <p:extLst>
      <p:ext uri="{BB962C8B-B14F-4D97-AF65-F5344CB8AC3E}">
        <p14:creationId xmlns:p14="http://schemas.microsoft.com/office/powerpoint/2010/main" val="1634962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1xInhalt groß + Le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7" name="Inhaltsplatzhalter 6"/>
          <p:cNvSpPr>
            <a:spLocks noGrp="1"/>
          </p:cNvSpPr>
          <p:nvPr>
            <p:ph sz="quarter" idx="13"/>
          </p:nvPr>
        </p:nvSpPr>
        <p:spPr>
          <a:xfrm>
            <a:off x="719138" y="900000"/>
            <a:ext cx="6661150" cy="5220000"/>
          </a:xfrm>
        </p:spPr>
        <p:txBody>
          <a:bodyPr/>
          <a:lstStyle>
            <a:lvl2pPr>
              <a:defRPr/>
            </a:lvl2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Datumsplatzhalter 2">
            <a:extLst>
              <a:ext uri="{FF2B5EF4-FFF2-40B4-BE49-F238E27FC236}">
                <a16:creationId xmlns:a16="http://schemas.microsoft.com/office/drawing/2014/main" id="{4E369673-B950-4293-B772-A35361E4A89B}"/>
              </a:ext>
            </a:extLst>
          </p:cNvPr>
          <p:cNvSpPr>
            <a:spLocks noGrp="1"/>
          </p:cNvSpPr>
          <p:nvPr>
            <p:ph type="dt" sz="half" idx="14"/>
          </p:nvPr>
        </p:nvSpPr>
        <p:spPr/>
        <p:txBody>
          <a:bodyPr/>
          <a:lstStyle/>
          <a:p>
            <a:pPr>
              <a:defRPr/>
            </a:pPr>
            <a:endParaRPr lang="de-DE"/>
          </a:p>
        </p:txBody>
      </p:sp>
      <p:sp>
        <p:nvSpPr>
          <p:cNvPr id="4" name="Fußzeilenplatzhalter 3">
            <a:extLst>
              <a:ext uri="{FF2B5EF4-FFF2-40B4-BE49-F238E27FC236}">
                <a16:creationId xmlns:a16="http://schemas.microsoft.com/office/drawing/2014/main" id="{77EAC035-460A-481C-BB64-1248937C1470}"/>
              </a:ext>
            </a:extLst>
          </p:cNvPr>
          <p:cNvSpPr>
            <a:spLocks noGrp="1"/>
          </p:cNvSpPr>
          <p:nvPr>
            <p:ph type="ftr" sz="quarter" idx="15"/>
          </p:nvPr>
        </p:nvSpPr>
        <p:spPr/>
        <p:txBody>
          <a:bodyPr/>
          <a:lstStyle/>
          <a:p>
            <a:pPr>
              <a:defRPr/>
            </a:pPr>
            <a:endParaRPr lang="de-DE"/>
          </a:p>
        </p:txBody>
      </p:sp>
      <p:sp>
        <p:nvSpPr>
          <p:cNvPr id="5" name="Foliennummernplatzhalter 4">
            <a:extLst>
              <a:ext uri="{FF2B5EF4-FFF2-40B4-BE49-F238E27FC236}">
                <a16:creationId xmlns:a16="http://schemas.microsoft.com/office/drawing/2014/main" id="{1B8B8A23-B8E6-4715-8EA8-B15A4E09BF53}"/>
              </a:ext>
            </a:extLst>
          </p:cNvPr>
          <p:cNvSpPr>
            <a:spLocks noGrp="1"/>
          </p:cNvSpPr>
          <p:nvPr>
            <p:ph type="sldNum" sz="quarter" idx="16"/>
          </p:nvPr>
        </p:nvSpPr>
        <p:spPr/>
        <p:txBody>
          <a:bodyPr/>
          <a:lstStyle/>
          <a:p>
            <a:fld id="{165C07D3-BD53-4DEE-A4F8-66BEB041808E}" type="slidenum">
              <a:rPr lang="de-DE" smtClean="0"/>
              <a:t>‹Nr.›</a:t>
            </a:fld>
            <a:endParaRPr lang="de-DE"/>
          </a:p>
        </p:txBody>
      </p:sp>
    </p:spTree>
    <p:extLst>
      <p:ext uri="{BB962C8B-B14F-4D97-AF65-F5344CB8AC3E}">
        <p14:creationId xmlns:p14="http://schemas.microsoft.com/office/powerpoint/2010/main" val="425323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Le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a:extLst>
              <a:ext uri="{FF2B5EF4-FFF2-40B4-BE49-F238E27FC236}">
                <a16:creationId xmlns:a16="http://schemas.microsoft.com/office/drawing/2014/main" id="{42AE9DDA-016C-4E34-9135-56CD9229EB8E}"/>
              </a:ext>
            </a:extLst>
          </p:cNvPr>
          <p:cNvSpPr>
            <a:spLocks noGrp="1"/>
          </p:cNvSpPr>
          <p:nvPr>
            <p:ph type="dt" sz="half" idx="10"/>
          </p:nvPr>
        </p:nvSpPr>
        <p:spPr/>
        <p:txBody>
          <a:bodyPr/>
          <a:lstStyle/>
          <a:p>
            <a:pPr>
              <a:defRPr/>
            </a:pPr>
            <a:endParaRPr lang="de-DE"/>
          </a:p>
        </p:txBody>
      </p:sp>
      <p:sp>
        <p:nvSpPr>
          <p:cNvPr id="4" name="Fußzeilenplatzhalter 3">
            <a:extLst>
              <a:ext uri="{FF2B5EF4-FFF2-40B4-BE49-F238E27FC236}">
                <a16:creationId xmlns:a16="http://schemas.microsoft.com/office/drawing/2014/main" id="{3E02289A-D38F-4B9B-BD40-D48534395B7A}"/>
              </a:ext>
            </a:extLst>
          </p:cNvPr>
          <p:cNvSpPr>
            <a:spLocks noGrp="1"/>
          </p:cNvSpPr>
          <p:nvPr>
            <p:ph type="ftr" sz="quarter" idx="11"/>
          </p:nvPr>
        </p:nvSpPr>
        <p:spPr/>
        <p:txBody>
          <a:bodyPr/>
          <a:lstStyle/>
          <a:p>
            <a:pPr>
              <a:defRPr/>
            </a:pPr>
            <a:endParaRPr lang="de-DE"/>
          </a:p>
        </p:txBody>
      </p:sp>
      <p:sp>
        <p:nvSpPr>
          <p:cNvPr id="5" name="Foliennummernplatzhalter 4">
            <a:extLst>
              <a:ext uri="{FF2B5EF4-FFF2-40B4-BE49-F238E27FC236}">
                <a16:creationId xmlns:a16="http://schemas.microsoft.com/office/drawing/2014/main" id="{708AE91B-0E0C-499A-84B6-921B9AEF784C}"/>
              </a:ext>
            </a:extLst>
          </p:cNvPr>
          <p:cNvSpPr>
            <a:spLocks noGrp="1"/>
          </p:cNvSpPr>
          <p:nvPr>
            <p:ph type="sldNum" sz="quarter" idx="12"/>
          </p:nvPr>
        </p:nvSpPr>
        <p:spPr/>
        <p:txBody>
          <a:bodyPr/>
          <a:lstStyle/>
          <a:p>
            <a:fld id="{165C07D3-BD53-4DEE-A4F8-66BEB041808E}" type="slidenum">
              <a:rPr lang="de-DE" smtClean="0"/>
              <a:t>‹Nr.›</a:t>
            </a:fld>
            <a:endParaRPr lang="de-DE"/>
          </a:p>
        </p:txBody>
      </p:sp>
    </p:spTree>
    <p:extLst>
      <p:ext uri="{BB962C8B-B14F-4D97-AF65-F5344CB8AC3E}">
        <p14:creationId xmlns:p14="http://schemas.microsoft.com/office/powerpoint/2010/main" val="1033677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8D43253F-A795-4270-93F9-03BF4E1E2B73}"/>
              </a:ext>
            </a:extLst>
          </p:cNvPr>
          <p:cNvGraphicFramePr>
            <a:graphicFrameLocks noChangeAspect="1"/>
          </p:cNvGraphicFramePr>
          <p:nvPr userDrawn="1">
            <p:custDataLst>
              <p:tags r:id="rId13"/>
            </p:custDataLst>
            <p:extLst>
              <p:ext uri="{D42A27DB-BD31-4B8C-83A1-F6EECF244321}">
                <p14:modId xmlns:p14="http://schemas.microsoft.com/office/powerpoint/2010/main" val="20101018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4" imgW="353" imgH="353" progId="TCLayout.ActiveDocument.1">
                  <p:embed/>
                </p:oleObj>
              </mc:Choice>
              <mc:Fallback>
                <p:oleObj name="think-cell Folie" r:id="rId14" imgW="353" imgH="353" progId="TCLayout.ActiveDocument.1">
                  <p:embed/>
                  <p:pic>
                    <p:nvPicPr>
                      <p:cNvPr id="0" name=""/>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1026" name="Rectangle 2"/>
          <p:cNvSpPr>
            <a:spLocks noGrp="1" noChangeArrowheads="1"/>
          </p:cNvSpPr>
          <p:nvPr>
            <p:ph type="title"/>
          </p:nvPr>
        </p:nvSpPr>
        <p:spPr bwMode="auto">
          <a:xfrm>
            <a:off x="-1" y="1"/>
            <a:ext cx="11520488" cy="681018"/>
          </a:xfrm>
          <a:prstGeom prst="rect">
            <a:avLst/>
          </a:prstGeom>
          <a:solidFill>
            <a:schemeClr val="accent3"/>
          </a:solidFill>
          <a:ln>
            <a:noFill/>
          </a:ln>
          <a:effectLst/>
        </p:spPr>
        <p:txBody>
          <a:bodyPr vert="horz" wrap="square" lIns="720000" tIns="0" rIns="720000" bIns="72000" numCol="1" anchor="b" anchorCtr="0" compatLnSpc="1">
            <a:prstTxWarp prst="textNoShape">
              <a:avLst/>
            </a:prstTxWarp>
          </a:bodyPr>
          <a:lstStyle/>
          <a:p>
            <a:pPr lvl="0"/>
            <a:r>
              <a:rPr lang="de-DE"/>
              <a:t>Titelmasterformat durch Klicken bearbeiten</a:t>
            </a:r>
          </a:p>
        </p:txBody>
      </p:sp>
      <p:sp>
        <p:nvSpPr>
          <p:cNvPr id="2" name="Foliennummernplatzhalter 1">
            <a:extLst>
              <a:ext uri="{FF2B5EF4-FFF2-40B4-BE49-F238E27FC236}">
                <a16:creationId xmlns:a16="http://schemas.microsoft.com/office/drawing/2014/main" id="{5B65C86C-3686-404E-A549-429B5A8D0313}"/>
              </a:ext>
            </a:extLst>
          </p:cNvPr>
          <p:cNvSpPr>
            <a:spLocks noGrp="1"/>
          </p:cNvSpPr>
          <p:nvPr>
            <p:ph type="sldNum" sz="quarter" idx="4"/>
          </p:nvPr>
        </p:nvSpPr>
        <p:spPr>
          <a:xfrm>
            <a:off x="10801350" y="432000"/>
            <a:ext cx="540000" cy="252000"/>
          </a:xfrm>
          <a:prstGeom prst="rect">
            <a:avLst/>
          </a:prstGeom>
          <a:solidFill>
            <a:schemeClr val="bg2"/>
          </a:solidFill>
        </p:spPr>
        <p:txBody>
          <a:bodyPr vert="horz" lIns="0" tIns="0" rIns="0" bIns="18000" rtlCol="0" anchor="b" anchorCtr="0"/>
          <a:lstStyle>
            <a:lvl1pPr algn="ctr">
              <a:defRPr sz="1130" b="1">
                <a:solidFill>
                  <a:schemeClr val="accent3"/>
                </a:solidFill>
                <a:latin typeface="+mn-lt"/>
              </a:defRPr>
            </a:lvl1pPr>
          </a:lstStyle>
          <a:p>
            <a:fld id="{165C07D3-BD53-4DEE-A4F8-66BEB041808E}" type="slidenum">
              <a:rPr lang="de-DE" smtClean="0"/>
              <a:pPr/>
              <a:t>‹Nr.›</a:t>
            </a:fld>
            <a:endParaRPr lang="de-DE"/>
          </a:p>
        </p:txBody>
      </p:sp>
      <p:sp>
        <p:nvSpPr>
          <p:cNvPr id="1027" name="Rectangle 3"/>
          <p:cNvSpPr>
            <a:spLocks noGrp="1" noChangeArrowheads="1"/>
          </p:cNvSpPr>
          <p:nvPr>
            <p:ph type="body" idx="1"/>
          </p:nvPr>
        </p:nvSpPr>
        <p:spPr bwMode="auto">
          <a:xfrm>
            <a:off x="719138" y="899999"/>
            <a:ext cx="10075649" cy="52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297988" name="Rectangle 4"/>
          <p:cNvSpPr>
            <a:spLocks noGrp="1" noChangeArrowheads="1"/>
          </p:cNvSpPr>
          <p:nvPr>
            <p:ph type="dt" sz="half" idx="2"/>
          </p:nvPr>
        </p:nvSpPr>
        <p:spPr bwMode="auto">
          <a:xfrm>
            <a:off x="0" y="6208042"/>
            <a:ext cx="2812088" cy="272133"/>
          </a:xfrm>
          <a:prstGeom prst="rect">
            <a:avLst/>
          </a:prstGeom>
          <a:solidFill>
            <a:schemeClr val="accent3"/>
          </a:solidFill>
          <a:ln>
            <a:noFill/>
          </a:ln>
          <a:effectLst/>
        </p:spPr>
        <p:txBody>
          <a:bodyPr vert="horz" wrap="none" lIns="720000" tIns="36000" rIns="0" bIns="0" numCol="1" anchor="t" anchorCtr="0" compatLnSpc="1">
            <a:prstTxWarp prst="textNoShape">
              <a:avLst/>
            </a:prstTxWarp>
          </a:bodyPr>
          <a:lstStyle>
            <a:lvl1pPr eaLnBrk="1" hangingPunct="1">
              <a:defRPr sz="1134" b="0">
                <a:solidFill>
                  <a:schemeClr val="bg1"/>
                </a:solidFill>
                <a:latin typeface="+mn-lt"/>
              </a:defRPr>
            </a:lvl1pPr>
          </a:lstStyle>
          <a:p>
            <a:pPr>
              <a:defRPr/>
            </a:pPr>
            <a:endParaRPr lang="de-DE"/>
          </a:p>
        </p:txBody>
      </p:sp>
      <p:sp>
        <p:nvSpPr>
          <p:cNvPr id="297989" name="Rectangle 5"/>
          <p:cNvSpPr>
            <a:spLocks noGrp="1" noChangeArrowheads="1"/>
          </p:cNvSpPr>
          <p:nvPr>
            <p:ph type="ftr" sz="quarter" idx="3"/>
          </p:nvPr>
        </p:nvSpPr>
        <p:spPr bwMode="auto">
          <a:xfrm>
            <a:off x="2857444" y="6208042"/>
            <a:ext cx="8663044" cy="272133"/>
          </a:xfrm>
          <a:prstGeom prst="rect">
            <a:avLst/>
          </a:prstGeom>
          <a:solidFill>
            <a:schemeClr val="accent1"/>
          </a:solidFill>
          <a:ln>
            <a:noFill/>
          </a:ln>
          <a:effectLst/>
        </p:spPr>
        <p:txBody>
          <a:bodyPr vert="horz" wrap="none" lIns="91440" tIns="36000" rIns="91440" bIns="0" numCol="1" anchor="t" anchorCtr="0" compatLnSpc="1">
            <a:prstTxWarp prst="textNoShape">
              <a:avLst/>
            </a:prstTxWarp>
          </a:bodyPr>
          <a:lstStyle>
            <a:lvl1pPr algn="l" eaLnBrk="1" hangingPunct="1">
              <a:defRPr sz="1134" b="0">
                <a:solidFill>
                  <a:schemeClr val="accent3"/>
                </a:solidFill>
                <a:latin typeface="+mn-lt"/>
              </a:defRPr>
            </a:lvl1pPr>
          </a:lstStyle>
          <a:p>
            <a:pPr>
              <a:defRPr/>
            </a:pPr>
            <a:endParaRPr lang="de-DE"/>
          </a:p>
        </p:txBody>
      </p:sp>
      <p:sp>
        <p:nvSpPr>
          <p:cNvPr id="3" name="Textfeld 2"/>
          <p:cNvSpPr txBox="1"/>
          <p:nvPr userDrawn="1"/>
        </p:nvSpPr>
        <p:spPr>
          <a:xfrm>
            <a:off x="10800000" y="689210"/>
            <a:ext cx="540000" cy="210903"/>
          </a:xfrm>
          <a:prstGeom prst="rect">
            <a:avLst/>
          </a:prstGeom>
          <a:noFill/>
        </p:spPr>
        <p:txBody>
          <a:bodyPr wrap="none" lIns="0" tIns="18000" rIns="0" bIns="0" rtlCol="0">
            <a:noAutofit/>
          </a:bodyPr>
          <a:lstStyle/>
          <a:p>
            <a:pPr algn="ctr"/>
            <a:r>
              <a:rPr lang="de-DE" sz="1134" b="1" dirty="0">
                <a:solidFill>
                  <a:schemeClr val="accent3"/>
                </a:solidFill>
                <a:latin typeface="+mn-lt"/>
              </a:rPr>
              <a:t>28</a:t>
            </a:r>
          </a:p>
        </p:txBody>
      </p:sp>
      <p:cxnSp>
        <p:nvCxnSpPr>
          <p:cNvPr id="5" name="Gerade Verbindung 4"/>
          <p:cNvCxnSpPr/>
          <p:nvPr userDrawn="1"/>
        </p:nvCxnSpPr>
        <p:spPr bwMode="auto">
          <a:xfrm>
            <a:off x="10908000" y="684000"/>
            <a:ext cx="324000" cy="0"/>
          </a:xfrm>
          <a:prstGeom prst="line">
            <a:avLst/>
          </a:prstGeom>
          <a:solidFill>
            <a:schemeClr val="accent1"/>
          </a:solid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 bg1="lt1" tx1="dk1" bg2="lt2" tx2="dk2" accent1="accent1" accent2="accent2" accent3="accent3" accent4="accent4" accent5="accent5" accent6="accent6" hlink="hlink" folHlink="folHlink"/>
  <p:sldLayoutIdLst>
    <p:sldLayoutId id="2147483718" r:id="rId1"/>
    <p:sldLayoutId id="2147483734" r:id="rId2"/>
    <p:sldLayoutId id="2147483735" r:id="rId3"/>
    <p:sldLayoutId id="2147483737" r:id="rId4"/>
    <p:sldLayoutId id="2147483738" r:id="rId5"/>
    <p:sldLayoutId id="2147483739" r:id="rId6"/>
    <p:sldLayoutId id="2147483740" r:id="rId7"/>
    <p:sldLayoutId id="2147483742" r:id="rId8"/>
    <p:sldLayoutId id="2147483741" r:id="rId9"/>
    <p:sldLayoutId id="2147483744" r:id="rId10"/>
    <p:sldLayoutId id="2147483743" r:id="rId11"/>
  </p:sldLayoutIdLst>
  <p:hf hdr="0" ftr="0" dt="0"/>
  <p:txStyles>
    <p:titleStyle>
      <a:lvl1pPr algn="l" rtl="0" eaLnBrk="1" fontAlgn="base" hangingPunct="1">
        <a:spcBef>
          <a:spcPct val="0"/>
        </a:spcBef>
        <a:spcAft>
          <a:spcPct val="0"/>
        </a:spcAft>
        <a:defRPr sz="2800" b="0">
          <a:solidFill>
            <a:schemeClr val="bg1"/>
          </a:solidFill>
          <a:latin typeface="+mj-lt"/>
          <a:ea typeface="+mj-ea"/>
          <a:cs typeface="+mj-cs"/>
        </a:defRPr>
      </a:lvl1pPr>
      <a:lvl2pPr algn="ctr" rtl="0" eaLnBrk="1" fontAlgn="base" hangingPunct="1">
        <a:spcBef>
          <a:spcPct val="0"/>
        </a:spcBef>
        <a:spcAft>
          <a:spcPct val="0"/>
        </a:spcAft>
        <a:defRPr sz="2268" b="1">
          <a:solidFill>
            <a:schemeClr val="bg1"/>
          </a:solidFill>
          <a:latin typeface="TheSansOffice" pitchFamily="34" charset="0"/>
        </a:defRPr>
      </a:lvl2pPr>
      <a:lvl3pPr algn="ctr" rtl="0" eaLnBrk="1" fontAlgn="base" hangingPunct="1">
        <a:spcBef>
          <a:spcPct val="0"/>
        </a:spcBef>
        <a:spcAft>
          <a:spcPct val="0"/>
        </a:spcAft>
        <a:defRPr sz="2268" b="1">
          <a:solidFill>
            <a:schemeClr val="bg1"/>
          </a:solidFill>
          <a:latin typeface="TheSansOffice" pitchFamily="34" charset="0"/>
        </a:defRPr>
      </a:lvl3pPr>
      <a:lvl4pPr algn="ctr" rtl="0" eaLnBrk="1" fontAlgn="base" hangingPunct="1">
        <a:spcBef>
          <a:spcPct val="0"/>
        </a:spcBef>
        <a:spcAft>
          <a:spcPct val="0"/>
        </a:spcAft>
        <a:defRPr sz="2268" b="1">
          <a:solidFill>
            <a:schemeClr val="bg1"/>
          </a:solidFill>
          <a:latin typeface="TheSansOffice" pitchFamily="34" charset="0"/>
        </a:defRPr>
      </a:lvl4pPr>
      <a:lvl5pPr algn="ctr" rtl="0" eaLnBrk="1" fontAlgn="base" hangingPunct="1">
        <a:spcBef>
          <a:spcPct val="0"/>
        </a:spcBef>
        <a:spcAft>
          <a:spcPct val="0"/>
        </a:spcAft>
        <a:defRPr sz="2268" b="1">
          <a:solidFill>
            <a:schemeClr val="bg1"/>
          </a:solidFill>
          <a:latin typeface="TheSansOffice" pitchFamily="34" charset="0"/>
        </a:defRPr>
      </a:lvl5pPr>
      <a:lvl6pPr marL="432008" algn="ctr" rtl="0" eaLnBrk="1" fontAlgn="base" hangingPunct="1">
        <a:spcBef>
          <a:spcPct val="0"/>
        </a:spcBef>
        <a:spcAft>
          <a:spcPct val="0"/>
        </a:spcAft>
        <a:defRPr sz="2268" b="1">
          <a:solidFill>
            <a:schemeClr val="bg1"/>
          </a:solidFill>
          <a:latin typeface="TheSansOffice" pitchFamily="34" charset="0"/>
        </a:defRPr>
      </a:lvl6pPr>
      <a:lvl7pPr marL="864017" algn="ctr" rtl="0" eaLnBrk="1" fontAlgn="base" hangingPunct="1">
        <a:spcBef>
          <a:spcPct val="0"/>
        </a:spcBef>
        <a:spcAft>
          <a:spcPct val="0"/>
        </a:spcAft>
        <a:defRPr sz="2268" b="1">
          <a:solidFill>
            <a:schemeClr val="bg1"/>
          </a:solidFill>
          <a:latin typeface="TheSansOffice" pitchFamily="34" charset="0"/>
        </a:defRPr>
      </a:lvl7pPr>
      <a:lvl8pPr marL="1296025" algn="ctr" rtl="0" eaLnBrk="1" fontAlgn="base" hangingPunct="1">
        <a:spcBef>
          <a:spcPct val="0"/>
        </a:spcBef>
        <a:spcAft>
          <a:spcPct val="0"/>
        </a:spcAft>
        <a:defRPr sz="2268" b="1">
          <a:solidFill>
            <a:schemeClr val="bg1"/>
          </a:solidFill>
          <a:latin typeface="TheSansOffice" pitchFamily="34" charset="0"/>
        </a:defRPr>
      </a:lvl8pPr>
      <a:lvl9pPr marL="1728033" algn="ctr" rtl="0" eaLnBrk="1" fontAlgn="base" hangingPunct="1">
        <a:spcBef>
          <a:spcPct val="0"/>
        </a:spcBef>
        <a:spcAft>
          <a:spcPct val="0"/>
        </a:spcAft>
        <a:defRPr sz="2268" b="1">
          <a:solidFill>
            <a:schemeClr val="bg1"/>
          </a:solidFill>
          <a:latin typeface="TheSansOffice" pitchFamily="34" charset="0"/>
        </a:defRPr>
      </a:lvl9pPr>
    </p:titleStyle>
    <p:bodyStyle>
      <a:lvl1pPr marL="0" indent="0" algn="l" defTabSz="680328" rtl="0" eaLnBrk="1" fontAlgn="base" hangingPunct="1">
        <a:lnSpc>
          <a:spcPts val="2400"/>
        </a:lnSpc>
        <a:spcBef>
          <a:spcPts val="600"/>
        </a:spcBef>
        <a:spcAft>
          <a:spcPts val="600"/>
        </a:spcAft>
        <a:tabLst>
          <a:tab pos="3420000" algn="l"/>
          <a:tab pos="6840000" algn="l"/>
        </a:tabLst>
        <a:defRPr sz="2000" b="0">
          <a:solidFill>
            <a:schemeClr val="tx1"/>
          </a:solidFill>
          <a:latin typeface="+mn-lt"/>
          <a:ea typeface="+mn-ea"/>
          <a:cs typeface="+mn-cs"/>
        </a:defRPr>
      </a:lvl1pPr>
      <a:lvl2pPr marL="216000" indent="-216000" algn="l" rtl="0" eaLnBrk="1" fontAlgn="base" hangingPunct="1">
        <a:lnSpc>
          <a:spcPts val="2400"/>
        </a:lnSpc>
        <a:spcBef>
          <a:spcPts val="600"/>
        </a:spcBef>
        <a:spcAft>
          <a:spcPts val="0"/>
        </a:spcAft>
        <a:buClr>
          <a:schemeClr val="accent3"/>
        </a:buClr>
        <a:buFont typeface="Wingdings" panose="05000000000000000000" pitchFamily="2" charset="2"/>
        <a:buChar char="§"/>
        <a:defRPr sz="2000">
          <a:solidFill>
            <a:schemeClr val="tx1"/>
          </a:solidFill>
          <a:latin typeface="+mn-lt"/>
        </a:defRPr>
      </a:lvl2pPr>
      <a:lvl3pPr marL="360000" indent="-144000" algn="l" rtl="0" eaLnBrk="1" fontAlgn="base" hangingPunct="1">
        <a:lnSpc>
          <a:spcPts val="1800"/>
        </a:lnSpc>
        <a:spcBef>
          <a:spcPts val="0"/>
        </a:spcBef>
        <a:spcAft>
          <a:spcPct val="0"/>
        </a:spcAft>
        <a:buClr>
          <a:schemeClr val="accent3"/>
        </a:buClr>
        <a:buFont typeface="Arial" panose="020B0604020202020204" pitchFamily="34" charset="0"/>
        <a:buChar char="•"/>
        <a:defRPr sz="1600" i="0">
          <a:solidFill>
            <a:schemeClr val="tx1"/>
          </a:solidFill>
          <a:latin typeface="+mn-lt"/>
        </a:defRPr>
      </a:lvl3pPr>
      <a:lvl4pPr marL="0" indent="0" algn="l" rtl="0" eaLnBrk="1" fontAlgn="base" hangingPunct="1">
        <a:lnSpc>
          <a:spcPts val="2700"/>
        </a:lnSpc>
        <a:spcBef>
          <a:spcPts val="600"/>
        </a:spcBef>
        <a:spcAft>
          <a:spcPct val="0"/>
        </a:spcAft>
        <a:buClr>
          <a:schemeClr val="tx1"/>
        </a:buClr>
        <a:buFont typeface="Wingdings" pitchFamily="2" charset="2"/>
        <a:buNone/>
        <a:defRPr sz="2400" b="1">
          <a:solidFill>
            <a:schemeClr val="tx1"/>
          </a:solidFill>
          <a:latin typeface="+mn-lt"/>
        </a:defRPr>
      </a:lvl4pPr>
      <a:lvl5pPr marL="0" indent="0" algn="l" rtl="0" eaLnBrk="1" fontAlgn="base" hangingPunct="1">
        <a:lnSpc>
          <a:spcPts val="2268"/>
        </a:lnSpc>
        <a:spcBef>
          <a:spcPts val="0"/>
        </a:spcBef>
        <a:spcAft>
          <a:spcPts val="567"/>
        </a:spcAft>
        <a:buClr>
          <a:srgbClr val="B2B2B2"/>
        </a:buClr>
        <a:buFontTx/>
        <a:buNone/>
        <a:defRPr sz="1600" b="0" i="1">
          <a:solidFill>
            <a:schemeClr val="tx1"/>
          </a:solidFill>
          <a:latin typeface="+mn-lt"/>
        </a:defRPr>
      </a:lvl5pPr>
      <a:lvl6pPr marL="2376046" indent="-216004" algn="l" rtl="0" eaLnBrk="1" fontAlgn="base" hangingPunct="1">
        <a:spcBef>
          <a:spcPct val="20000"/>
        </a:spcBef>
        <a:spcAft>
          <a:spcPct val="0"/>
        </a:spcAft>
        <a:buClr>
          <a:srgbClr val="B2B2B2"/>
        </a:buClr>
        <a:buFont typeface="Wingdings 2" pitchFamily="18" charset="2"/>
        <a:buChar char="¢"/>
        <a:defRPr sz="1512">
          <a:solidFill>
            <a:schemeClr val="tx1"/>
          </a:solidFill>
          <a:latin typeface="+mn-lt"/>
        </a:defRPr>
      </a:lvl6pPr>
      <a:lvl7pPr marL="2808054" indent="-216004" algn="l" rtl="0" eaLnBrk="1" fontAlgn="base" hangingPunct="1">
        <a:spcBef>
          <a:spcPct val="20000"/>
        </a:spcBef>
        <a:spcAft>
          <a:spcPct val="0"/>
        </a:spcAft>
        <a:buClr>
          <a:srgbClr val="B2B2B2"/>
        </a:buClr>
        <a:buFont typeface="Wingdings 2" pitchFamily="18" charset="2"/>
        <a:buChar char="¢"/>
        <a:defRPr sz="1512">
          <a:solidFill>
            <a:schemeClr val="tx1"/>
          </a:solidFill>
          <a:latin typeface="+mn-lt"/>
        </a:defRPr>
      </a:lvl7pPr>
      <a:lvl8pPr marL="3240062" indent="-216004" algn="l" rtl="0" eaLnBrk="1" fontAlgn="base" hangingPunct="1">
        <a:spcBef>
          <a:spcPct val="20000"/>
        </a:spcBef>
        <a:spcAft>
          <a:spcPct val="0"/>
        </a:spcAft>
        <a:buClr>
          <a:srgbClr val="B2B2B2"/>
        </a:buClr>
        <a:buFont typeface="Wingdings 2" pitchFamily="18" charset="2"/>
        <a:buChar char="¢"/>
        <a:defRPr sz="1512">
          <a:solidFill>
            <a:schemeClr val="tx1"/>
          </a:solidFill>
          <a:latin typeface="+mn-lt"/>
        </a:defRPr>
      </a:lvl8pPr>
      <a:lvl9pPr marL="3672070" indent="-216004" algn="l" rtl="0" eaLnBrk="1" fontAlgn="base" hangingPunct="1">
        <a:spcBef>
          <a:spcPct val="20000"/>
        </a:spcBef>
        <a:spcAft>
          <a:spcPct val="0"/>
        </a:spcAft>
        <a:buClr>
          <a:srgbClr val="B2B2B2"/>
        </a:buClr>
        <a:buFont typeface="Wingdings 2" pitchFamily="18" charset="2"/>
        <a:buChar char="¢"/>
        <a:defRPr sz="1512">
          <a:solidFill>
            <a:schemeClr val="tx1"/>
          </a:solidFill>
          <a:latin typeface="+mn-lt"/>
        </a:defRPr>
      </a:lvl9pPr>
    </p:bodyStyle>
    <p:otherStyle>
      <a:defPPr>
        <a:defRPr lang="de-DE"/>
      </a:defPPr>
      <a:lvl1pPr marL="0" algn="l" defTabSz="864017" rtl="0" eaLnBrk="1" latinLnBrk="0" hangingPunct="1">
        <a:defRPr sz="1701" kern="1200">
          <a:solidFill>
            <a:schemeClr val="tx1"/>
          </a:solidFill>
          <a:latin typeface="+mn-lt"/>
          <a:ea typeface="+mn-ea"/>
          <a:cs typeface="+mn-cs"/>
        </a:defRPr>
      </a:lvl1pPr>
      <a:lvl2pPr marL="432008" algn="l" defTabSz="864017" rtl="0" eaLnBrk="1" latinLnBrk="0" hangingPunct="1">
        <a:defRPr sz="1701" kern="1200">
          <a:solidFill>
            <a:schemeClr val="tx1"/>
          </a:solidFill>
          <a:latin typeface="+mn-lt"/>
          <a:ea typeface="+mn-ea"/>
          <a:cs typeface="+mn-cs"/>
        </a:defRPr>
      </a:lvl2pPr>
      <a:lvl3pPr marL="864017" algn="l" defTabSz="864017" rtl="0" eaLnBrk="1" latinLnBrk="0" hangingPunct="1">
        <a:defRPr sz="1701" kern="1200">
          <a:solidFill>
            <a:schemeClr val="tx1"/>
          </a:solidFill>
          <a:latin typeface="+mn-lt"/>
          <a:ea typeface="+mn-ea"/>
          <a:cs typeface="+mn-cs"/>
        </a:defRPr>
      </a:lvl3pPr>
      <a:lvl4pPr marL="1296025" algn="l" defTabSz="864017" rtl="0" eaLnBrk="1" latinLnBrk="0" hangingPunct="1">
        <a:defRPr sz="1701" kern="1200">
          <a:solidFill>
            <a:schemeClr val="tx1"/>
          </a:solidFill>
          <a:latin typeface="+mn-lt"/>
          <a:ea typeface="+mn-ea"/>
          <a:cs typeface="+mn-cs"/>
        </a:defRPr>
      </a:lvl4pPr>
      <a:lvl5pPr marL="1728033" algn="l" defTabSz="864017" rtl="0" eaLnBrk="1" latinLnBrk="0" hangingPunct="1">
        <a:defRPr sz="1701" kern="1200">
          <a:solidFill>
            <a:schemeClr val="tx1"/>
          </a:solidFill>
          <a:latin typeface="+mn-lt"/>
          <a:ea typeface="+mn-ea"/>
          <a:cs typeface="+mn-cs"/>
        </a:defRPr>
      </a:lvl5pPr>
      <a:lvl6pPr marL="2160041" algn="l" defTabSz="864017" rtl="0" eaLnBrk="1" latinLnBrk="0" hangingPunct="1">
        <a:defRPr sz="1701" kern="1200">
          <a:solidFill>
            <a:schemeClr val="tx1"/>
          </a:solidFill>
          <a:latin typeface="+mn-lt"/>
          <a:ea typeface="+mn-ea"/>
          <a:cs typeface="+mn-cs"/>
        </a:defRPr>
      </a:lvl6pPr>
      <a:lvl7pPr marL="2592050" algn="l" defTabSz="864017" rtl="0" eaLnBrk="1" latinLnBrk="0" hangingPunct="1">
        <a:defRPr sz="1701" kern="1200">
          <a:solidFill>
            <a:schemeClr val="tx1"/>
          </a:solidFill>
          <a:latin typeface="+mn-lt"/>
          <a:ea typeface="+mn-ea"/>
          <a:cs typeface="+mn-cs"/>
        </a:defRPr>
      </a:lvl7pPr>
      <a:lvl8pPr marL="3024058" algn="l" defTabSz="864017" rtl="0" eaLnBrk="1" latinLnBrk="0" hangingPunct="1">
        <a:defRPr sz="1701" kern="1200">
          <a:solidFill>
            <a:schemeClr val="tx1"/>
          </a:solidFill>
          <a:latin typeface="+mn-lt"/>
          <a:ea typeface="+mn-ea"/>
          <a:cs typeface="+mn-cs"/>
        </a:defRPr>
      </a:lvl8pPr>
      <a:lvl9pPr marL="3456066" algn="l" defTabSz="864017" rtl="0" eaLnBrk="1" latinLnBrk="0" hangingPunct="1">
        <a:defRPr sz="17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67" userDrawn="1">
          <p15:clr>
            <a:srgbClr val="F26B43"/>
          </p15:clr>
        </p15:guide>
        <p15:guide id="2" pos="453" userDrawn="1">
          <p15:clr>
            <a:srgbClr val="F26B43"/>
          </p15:clr>
        </p15:guide>
        <p15:guide id="3" pos="6804" userDrawn="1">
          <p15:clr>
            <a:srgbClr val="F26B43"/>
          </p15:clr>
        </p15:guide>
        <p15:guide id="4" pos="2495" userDrawn="1">
          <p15:clr>
            <a:srgbClr val="F26B43"/>
          </p15:clr>
        </p15:guide>
        <p15:guide id="5" pos="4762" userDrawn="1">
          <p15:clr>
            <a:srgbClr val="F26B43"/>
          </p15:clr>
        </p15:guide>
        <p15:guide id="6" pos="2608" userDrawn="1">
          <p15:clr>
            <a:srgbClr val="F26B43"/>
          </p15:clr>
        </p15:guide>
        <p15:guide id="7" pos="4649" userDrawn="1">
          <p15:clr>
            <a:srgbClr val="F26B43"/>
          </p15:clr>
        </p15:guide>
        <p15:guide id="8" pos="3560" userDrawn="1">
          <p15:clr>
            <a:srgbClr val="F26B43"/>
          </p15:clr>
        </p15:guide>
        <p15:guide id="9" pos="3697" userDrawn="1">
          <p15:clr>
            <a:srgbClr val="F26B43"/>
          </p15:clr>
        </p15:guide>
        <p15:guide id="10" orient="horz" pos="385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4.png"/><Relationship Id="rId18" Type="http://schemas.openxmlformats.org/officeDocument/2006/relationships/image" Target="../media/image50.png"/><Relationship Id="rId3" Type="http://schemas.openxmlformats.org/officeDocument/2006/relationships/notesSlide" Target="../notesSlides/notesSlide2.xml"/><Relationship Id="rId12" Type="http://schemas.openxmlformats.org/officeDocument/2006/relationships/image" Target="../media/image30.png"/><Relationship Id="rId17" Type="http://schemas.openxmlformats.org/officeDocument/2006/relationships/slide" Target="slide24.xml"/><Relationship Id="rId2" Type="http://schemas.openxmlformats.org/officeDocument/2006/relationships/slideLayout" Target="../slideLayouts/slideLayout9.xml"/><Relationship Id="rId16" Type="http://schemas.openxmlformats.org/officeDocument/2006/relationships/image" Target="../media/image5.png"/><Relationship Id="rId1" Type="http://schemas.openxmlformats.org/officeDocument/2006/relationships/tags" Target="../tags/tag3.xml"/><Relationship Id="rId6" Type="http://schemas.openxmlformats.org/officeDocument/2006/relationships/image" Target="../media/image2.png"/><Relationship Id="rId11" Type="http://schemas.openxmlformats.org/officeDocument/2006/relationships/slide" Target="slide7.xml"/><Relationship Id="rId5" Type="http://schemas.openxmlformats.org/officeDocument/2006/relationships/image" Target="../media/image1.emf"/><Relationship Id="rId15" Type="http://schemas.openxmlformats.org/officeDocument/2006/relationships/image" Target="../media/image40.png"/><Relationship Id="rId10" Type="http://schemas.openxmlformats.org/officeDocument/2006/relationships/image" Target="../media/image3.png"/><Relationship Id="rId4" Type="http://schemas.openxmlformats.org/officeDocument/2006/relationships/oleObject" Target="../embeddings/oleObject2.bin"/><Relationship Id="rId9" Type="http://schemas.openxmlformats.org/officeDocument/2006/relationships/image" Target="../media/image21.png"/><Relationship Id="rId14" Type="http://schemas.openxmlformats.org/officeDocument/2006/relationships/slide" Target="slide15.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a:lstStyle/>
          <a:p>
            <a:r>
              <a:rPr lang="de-DE" dirty="0"/>
              <a:t>Alternativen zur Adobe Creative Cloud</a:t>
            </a:r>
          </a:p>
        </p:txBody>
      </p:sp>
      <p:sp>
        <p:nvSpPr>
          <p:cNvPr id="8" name="Untertitel 7"/>
          <p:cNvSpPr>
            <a:spLocks noGrp="1"/>
          </p:cNvSpPr>
          <p:nvPr>
            <p:ph type="subTitle" idx="1"/>
          </p:nvPr>
        </p:nvSpPr>
        <p:spPr/>
        <p:txBody>
          <a:bodyPr/>
          <a:lstStyle/>
          <a:p>
            <a:pPr lvl="1"/>
            <a:r>
              <a:rPr lang="de-DE" dirty="0"/>
              <a:t>Mik Schulz | 30. April 2026</a:t>
            </a:r>
          </a:p>
        </p:txBody>
      </p:sp>
    </p:spTree>
    <p:extLst>
      <p:ext uri="{BB962C8B-B14F-4D97-AF65-F5344CB8AC3E}">
        <p14:creationId xmlns:p14="http://schemas.microsoft.com/office/powerpoint/2010/main" val="1363045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85EB3D68-CB05-F01D-04F7-1A222542654B}"/>
              </a:ext>
            </a:extLst>
          </p:cNvPr>
          <p:cNvPicPr>
            <a:picLocks noGrp="1" noChangeAspect="1"/>
          </p:cNvPicPr>
          <p:nvPr>
            <p:ph sz="quarter" idx="4294967295"/>
          </p:nvPr>
        </p:nvPicPr>
        <p:blipFill rotWithShape="1">
          <a:blip r:embed="rId3" cstate="print">
            <a:extLst>
              <a:ext uri="{28A0092B-C50C-407E-A947-70E740481C1C}">
                <a14:useLocalDpi xmlns:a14="http://schemas.microsoft.com/office/drawing/2010/main" val="0"/>
              </a:ext>
            </a:extLst>
          </a:blip>
          <a:srcRect r="7106"/>
          <a:stretch>
            <a:fillRect/>
          </a:stretch>
        </p:blipFill>
        <p:spPr bwMode="auto">
          <a:xfrm>
            <a:off x="3422064" y="791815"/>
            <a:ext cx="7378740" cy="565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a:extLst>
              <a:ext uri="{FF2B5EF4-FFF2-40B4-BE49-F238E27FC236}">
                <a16:creationId xmlns:a16="http://schemas.microsoft.com/office/drawing/2014/main" id="{89348D43-54CD-91EE-1E18-FD31BE5E6167}"/>
              </a:ext>
            </a:extLst>
          </p:cNvPr>
          <p:cNvSpPr>
            <a:spLocks noGrp="1"/>
          </p:cNvSpPr>
          <p:nvPr>
            <p:ph type="title"/>
          </p:nvPr>
        </p:nvSpPr>
        <p:spPr>
          <a:xfrm>
            <a:off x="-1" y="1"/>
            <a:ext cx="11520488" cy="681018"/>
          </a:xfrm>
        </p:spPr>
        <p:txBody>
          <a:bodyPr/>
          <a:lstStyle/>
          <a:p>
            <a:r>
              <a:rPr lang="de-DE" dirty="0"/>
              <a:t>Warum hat CorelDRAW einen schlechten Ruf?</a:t>
            </a:r>
          </a:p>
        </p:txBody>
      </p:sp>
      <p:sp>
        <p:nvSpPr>
          <p:cNvPr id="3" name="Inhaltsplatzhalter 2">
            <a:extLst>
              <a:ext uri="{FF2B5EF4-FFF2-40B4-BE49-F238E27FC236}">
                <a16:creationId xmlns:a16="http://schemas.microsoft.com/office/drawing/2014/main" id="{9F91FB49-D545-7100-4923-430E6723C268}"/>
              </a:ext>
            </a:extLst>
          </p:cNvPr>
          <p:cNvSpPr>
            <a:spLocks noGrp="1"/>
          </p:cNvSpPr>
          <p:nvPr>
            <p:ph sz="quarter" idx="13"/>
          </p:nvPr>
        </p:nvSpPr>
        <p:spPr>
          <a:xfrm>
            <a:off x="719138" y="900000"/>
            <a:ext cx="3241675" cy="5220000"/>
          </a:xfrm>
        </p:spPr>
        <p:txBody>
          <a:bodyPr/>
          <a:lstStyle/>
          <a:p>
            <a:pPr lvl="1"/>
            <a:r>
              <a:rPr lang="de-DE" dirty="0"/>
              <a:t>Lange nur unter Windows verfügbar</a:t>
            </a:r>
          </a:p>
          <a:p>
            <a:pPr lvl="1"/>
            <a:r>
              <a:rPr lang="de-DE" dirty="0"/>
              <a:t>Unterschiedliche Ausgaben</a:t>
            </a:r>
            <a:br>
              <a:rPr lang="de-DE" dirty="0"/>
            </a:br>
            <a:r>
              <a:rPr lang="de-DE" dirty="0"/>
              <a:t>(Essential, Standard, Suite) pro Generation, die nicht immer den vollen Funktionsumfang bieten</a:t>
            </a:r>
          </a:p>
          <a:p>
            <a:pPr lvl="1"/>
            <a:r>
              <a:rPr lang="de-DE" dirty="0"/>
              <a:t>Nutzeroberfläche an</a:t>
            </a:r>
            <a:br>
              <a:rPr lang="de-DE" dirty="0"/>
            </a:br>
            <a:r>
              <a:rPr lang="de-DE" dirty="0"/>
              <a:t>Office orientiert</a:t>
            </a:r>
          </a:p>
          <a:p>
            <a:pPr lvl="1"/>
            <a:r>
              <a:rPr lang="de-DE" dirty="0"/>
              <a:t>Macht es auch semiprofessionellen Anwendern einfach</a:t>
            </a:r>
          </a:p>
          <a:p>
            <a:br>
              <a:rPr lang="de-DE" dirty="0"/>
            </a:br>
            <a:r>
              <a:rPr lang="de-DE" dirty="0"/>
              <a:t>Wer </a:t>
            </a:r>
            <a:r>
              <a:rPr lang="de-DE" dirty="0" err="1"/>
              <a:t>CorelDraw</a:t>
            </a:r>
            <a:r>
              <a:rPr lang="de-DE" dirty="0"/>
              <a:t> professionell bedient, bekommt auch professionelle Ergebnisse   </a:t>
            </a:r>
          </a:p>
        </p:txBody>
      </p:sp>
      <p:sp>
        <p:nvSpPr>
          <p:cNvPr id="5" name="Foliennummernplatzhalter 4">
            <a:extLst>
              <a:ext uri="{FF2B5EF4-FFF2-40B4-BE49-F238E27FC236}">
                <a16:creationId xmlns:a16="http://schemas.microsoft.com/office/drawing/2014/main" id="{107B6CAA-0A86-5B85-5864-522543C5FB86}"/>
              </a:ext>
            </a:extLst>
          </p:cNvPr>
          <p:cNvSpPr>
            <a:spLocks noGrp="1"/>
          </p:cNvSpPr>
          <p:nvPr>
            <p:ph type="sldNum" sz="quarter" idx="16"/>
          </p:nvPr>
        </p:nvSpPr>
        <p:spPr>
          <a:xfrm>
            <a:off x="10801350" y="432000"/>
            <a:ext cx="540000" cy="252000"/>
          </a:xfrm>
        </p:spPr>
        <p:txBody>
          <a:bodyPr/>
          <a:lstStyle/>
          <a:p>
            <a:fld id="{165C07D3-BD53-4DEE-A4F8-66BEB041808E}" type="slidenum">
              <a:rPr lang="de-DE" smtClean="0"/>
              <a:pPr/>
              <a:t>10</a:t>
            </a:fld>
            <a:endParaRPr lang="de-DE"/>
          </a:p>
        </p:txBody>
      </p:sp>
    </p:spTree>
    <p:extLst>
      <p:ext uri="{BB962C8B-B14F-4D97-AF65-F5344CB8AC3E}">
        <p14:creationId xmlns:p14="http://schemas.microsoft.com/office/powerpoint/2010/main" val="287088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F235DC-C7BA-E0EE-ED7D-BD7C3C1D9414}"/>
              </a:ext>
            </a:extLst>
          </p:cNvPr>
          <p:cNvSpPr>
            <a:spLocks noGrp="1"/>
          </p:cNvSpPr>
          <p:nvPr>
            <p:ph type="title"/>
          </p:nvPr>
        </p:nvSpPr>
        <p:spPr/>
        <p:txBody>
          <a:bodyPr/>
          <a:lstStyle/>
          <a:p>
            <a:r>
              <a:rPr lang="de-DE" dirty="0"/>
              <a:t>CorelDRAW 2026</a:t>
            </a:r>
          </a:p>
        </p:txBody>
      </p:sp>
      <p:sp>
        <p:nvSpPr>
          <p:cNvPr id="4" name="Foliennummernplatzhalter 3">
            <a:extLst>
              <a:ext uri="{FF2B5EF4-FFF2-40B4-BE49-F238E27FC236}">
                <a16:creationId xmlns:a16="http://schemas.microsoft.com/office/drawing/2014/main" id="{8D8F5F33-CD1D-8386-EA2C-B8815294C8CE}"/>
              </a:ext>
            </a:extLst>
          </p:cNvPr>
          <p:cNvSpPr>
            <a:spLocks noGrp="1"/>
          </p:cNvSpPr>
          <p:nvPr>
            <p:ph type="sldNum" sz="quarter" idx="12"/>
          </p:nvPr>
        </p:nvSpPr>
        <p:spPr/>
        <p:txBody>
          <a:bodyPr/>
          <a:lstStyle/>
          <a:p>
            <a:fld id="{165C07D3-BD53-4DEE-A4F8-66BEB041808E}" type="slidenum">
              <a:rPr lang="de-DE" smtClean="0"/>
              <a:t>11</a:t>
            </a:fld>
            <a:endParaRPr lang="de-DE"/>
          </a:p>
        </p:txBody>
      </p:sp>
      <p:pic>
        <p:nvPicPr>
          <p:cNvPr id="6" name="Grafik 5">
            <a:extLst>
              <a:ext uri="{FF2B5EF4-FFF2-40B4-BE49-F238E27FC236}">
                <a16:creationId xmlns:a16="http://schemas.microsoft.com/office/drawing/2014/main" id="{E71EA2B7-61D9-F462-34BF-07DAD65FC8D6}"/>
              </a:ext>
            </a:extLst>
          </p:cNvPr>
          <p:cNvPicPr>
            <a:picLocks noChangeAspect="1"/>
          </p:cNvPicPr>
          <p:nvPr/>
        </p:nvPicPr>
        <p:blipFill>
          <a:blip r:embed="rId3"/>
          <a:stretch>
            <a:fillRect/>
          </a:stretch>
        </p:blipFill>
        <p:spPr>
          <a:xfrm>
            <a:off x="719684" y="971835"/>
            <a:ext cx="9713278" cy="5508339"/>
          </a:xfrm>
          <a:prstGeom prst="rect">
            <a:avLst/>
          </a:prstGeom>
        </p:spPr>
      </p:pic>
      <p:pic>
        <p:nvPicPr>
          <p:cNvPr id="8" name="Grafik 7">
            <a:extLst>
              <a:ext uri="{FF2B5EF4-FFF2-40B4-BE49-F238E27FC236}">
                <a16:creationId xmlns:a16="http://schemas.microsoft.com/office/drawing/2014/main" id="{67FEEFB5-B531-9ED7-D091-C9813F2406C3}"/>
              </a:ext>
            </a:extLst>
          </p:cNvPr>
          <p:cNvPicPr>
            <a:picLocks noChangeAspect="1"/>
          </p:cNvPicPr>
          <p:nvPr/>
        </p:nvPicPr>
        <p:blipFill>
          <a:blip r:embed="rId4"/>
          <a:stretch>
            <a:fillRect/>
          </a:stretch>
        </p:blipFill>
        <p:spPr>
          <a:xfrm>
            <a:off x="1087526" y="899827"/>
            <a:ext cx="9030960" cy="5420481"/>
          </a:xfrm>
          <a:prstGeom prst="rect">
            <a:avLst/>
          </a:prstGeom>
        </p:spPr>
      </p:pic>
      <p:pic>
        <p:nvPicPr>
          <p:cNvPr id="5" name="Grafik 4">
            <a:extLst>
              <a:ext uri="{FF2B5EF4-FFF2-40B4-BE49-F238E27FC236}">
                <a16:creationId xmlns:a16="http://schemas.microsoft.com/office/drawing/2014/main" id="{7C58A7EF-F05F-C969-AFE1-3517CE12F48F}"/>
              </a:ext>
            </a:extLst>
          </p:cNvPr>
          <p:cNvPicPr>
            <a:picLocks noChangeAspect="1"/>
          </p:cNvPicPr>
          <p:nvPr/>
        </p:nvPicPr>
        <p:blipFill>
          <a:blip r:embed="rId5"/>
          <a:stretch>
            <a:fillRect/>
          </a:stretch>
        </p:blipFill>
        <p:spPr>
          <a:xfrm>
            <a:off x="1516750" y="1537901"/>
            <a:ext cx="8172512" cy="4376205"/>
          </a:xfrm>
          <a:prstGeom prst="rect">
            <a:avLst/>
          </a:prstGeom>
        </p:spPr>
      </p:pic>
    </p:spTree>
    <p:extLst>
      <p:ext uri="{BB962C8B-B14F-4D97-AF65-F5344CB8AC3E}">
        <p14:creationId xmlns:p14="http://schemas.microsoft.com/office/powerpoint/2010/main" val="103144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C67AAF-78D1-7771-E91D-B13EC18E6048}"/>
              </a:ext>
            </a:extLst>
          </p:cNvPr>
          <p:cNvSpPr>
            <a:spLocks noGrp="1"/>
          </p:cNvSpPr>
          <p:nvPr>
            <p:ph type="title"/>
          </p:nvPr>
        </p:nvSpPr>
        <p:spPr/>
        <p:txBody>
          <a:bodyPr/>
          <a:lstStyle/>
          <a:p>
            <a:r>
              <a:rPr lang="de-DE" dirty="0"/>
              <a:t>25 Prozent</a:t>
            </a:r>
          </a:p>
        </p:txBody>
      </p:sp>
      <p:graphicFrame>
        <p:nvGraphicFramePr>
          <p:cNvPr id="7" name="Inhaltsplatzhalter 6">
            <a:extLst>
              <a:ext uri="{FF2B5EF4-FFF2-40B4-BE49-F238E27FC236}">
                <a16:creationId xmlns:a16="http://schemas.microsoft.com/office/drawing/2014/main" id="{065F1817-3B7F-9EDD-6AF9-DB500520A426}"/>
              </a:ext>
            </a:extLst>
          </p:cNvPr>
          <p:cNvGraphicFramePr>
            <a:graphicFrameLocks noGrp="1"/>
          </p:cNvGraphicFramePr>
          <p:nvPr>
            <p:ph sz="quarter" idx="13"/>
            <p:extLst>
              <p:ext uri="{D42A27DB-BD31-4B8C-83A1-F6EECF244321}">
                <p14:modId xmlns:p14="http://schemas.microsoft.com/office/powerpoint/2010/main" val="389653463"/>
              </p:ext>
            </p:extLst>
          </p:nvPr>
        </p:nvGraphicFramePr>
        <p:xfrm>
          <a:off x="719138" y="900113"/>
          <a:ext cx="10080625" cy="5219700"/>
        </p:xfrm>
        <a:graphic>
          <a:graphicData uri="http://schemas.openxmlformats.org/drawingml/2006/chart">
            <c:chart xmlns:c="http://schemas.openxmlformats.org/drawingml/2006/chart" xmlns:r="http://schemas.openxmlformats.org/officeDocument/2006/relationships" r:id="rId3"/>
          </a:graphicData>
        </a:graphic>
      </p:graphicFrame>
      <p:sp>
        <p:nvSpPr>
          <p:cNvPr id="3" name="Foliennummernplatzhalter 2">
            <a:extLst>
              <a:ext uri="{FF2B5EF4-FFF2-40B4-BE49-F238E27FC236}">
                <a16:creationId xmlns:a16="http://schemas.microsoft.com/office/drawing/2014/main" id="{61D9CA70-32C3-6D46-B26F-4E804D5ABD71}"/>
              </a:ext>
            </a:extLst>
          </p:cNvPr>
          <p:cNvSpPr>
            <a:spLocks noGrp="1"/>
          </p:cNvSpPr>
          <p:nvPr>
            <p:ph type="sldNum" sz="quarter" idx="16"/>
          </p:nvPr>
        </p:nvSpPr>
        <p:spPr/>
        <p:txBody>
          <a:bodyPr/>
          <a:lstStyle/>
          <a:p>
            <a:fld id="{165C07D3-BD53-4DEE-A4F8-66BEB041808E}" type="slidenum">
              <a:rPr lang="de-DE" smtClean="0"/>
              <a:t>12</a:t>
            </a:fld>
            <a:endParaRPr lang="de-DE"/>
          </a:p>
        </p:txBody>
      </p:sp>
    </p:spTree>
    <p:extLst>
      <p:ext uri="{BB962C8B-B14F-4D97-AF65-F5344CB8AC3E}">
        <p14:creationId xmlns:p14="http://schemas.microsoft.com/office/powerpoint/2010/main" val="3531941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7B8D05-214F-BC0B-FFFE-A0B97D23D3AC}"/>
              </a:ext>
            </a:extLst>
          </p:cNvPr>
          <p:cNvSpPr>
            <a:spLocks noGrp="1"/>
          </p:cNvSpPr>
          <p:nvPr>
            <p:ph type="title"/>
          </p:nvPr>
        </p:nvSpPr>
        <p:spPr/>
        <p:txBody>
          <a:bodyPr/>
          <a:lstStyle/>
          <a:p>
            <a:r>
              <a:rPr lang="de-DE" dirty="0"/>
              <a:t>Komplexe Publikationen (ggf. mit Buchfunktion)</a:t>
            </a:r>
          </a:p>
        </p:txBody>
      </p:sp>
      <p:sp>
        <p:nvSpPr>
          <p:cNvPr id="5" name="Inhaltsplatzhalter 4">
            <a:extLst>
              <a:ext uri="{FF2B5EF4-FFF2-40B4-BE49-F238E27FC236}">
                <a16:creationId xmlns:a16="http://schemas.microsoft.com/office/drawing/2014/main" id="{69B4A530-9095-254B-703F-337FA58FA001}"/>
              </a:ext>
            </a:extLst>
          </p:cNvPr>
          <p:cNvSpPr>
            <a:spLocks noGrp="1"/>
          </p:cNvSpPr>
          <p:nvPr>
            <p:ph sz="quarter" idx="13"/>
          </p:nvPr>
        </p:nvSpPr>
        <p:spPr/>
        <p:txBody>
          <a:bodyPr/>
          <a:lstStyle/>
          <a:p>
            <a:pPr lvl="1"/>
            <a:r>
              <a:rPr lang="de-DE" dirty="0"/>
              <a:t>Überschriftenhierarchien</a:t>
            </a:r>
          </a:p>
          <a:p>
            <a:pPr lvl="1"/>
            <a:r>
              <a:rPr lang="de-DE" dirty="0"/>
              <a:t>Automatisches Inhaltsverzeichnis</a:t>
            </a:r>
          </a:p>
          <a:p>
            <a:pPr lvl="1"/>
            <a:r>
              <a:rPr lang="de-DE" dirty="0"/>
              <a:t>Kolumnentitel</a:t>
            </a:r>
          </a:p>
          <a:p>
            <a:pPr lvl="1"/>
            <a:r>
              <a:rPr lang="de-DE" dirty="0"/>
              <a:t>End- und Fußnoten</a:t>
            </a:r>
          </a:p>
          <a:p>
            <a:pPr lvl="1"/>
            <a:r>
              <a:rPr lang="de-DE" dirty="0"/>
              <a:t>Lebende Querverweise</a:t>
            </a:r>
          </a:p>
          <a:p>
            <a:pPr lvl="1"/>
            <a:r>
              <a:rPr lang="de-DE" dirty="0"/>
              <a:t>Orthografieprüfung</a:t>
            </a:r>
          </a:p>
          <a:p>
            <a:pPr lvl="1"/>
            <a:r>
              <a:rPr lang="de-DE" dirty="0"/>
              <a:t>Umbruchkontrolle</a:t>
            </a:r>
          </a:p>
          <a:p>
            <a:pPr lvl="1"/>
            <a:endParaRPr lang="de-DE" dirty="0"/>
          </a:p>
        </p:txBody>
      </p:sp>
      <p:sp>
        <p:nvSpPr>
          <p:cNvPr id="4" name="Foliennummernplatzhalter 3">
            <a:extLst>
              <a:ext uri="{FF2B5EF4-FFF2-40B4-BE49-F238E27FC236}">
                <a16:creationId xmlns:a16="http://schemas.microsoft.com/office/drawing/2014/main" id="{3074C4A5-AE4F-07DC-F0FF-E2814BB4CB46}"/>
              </a:ext>
            </a:extLst>
          </p:cNvPr>
          <p:cNvSpPr>
            <a:spLocks noGrp="1"/>
          </p:cNvSpPr>
          <p:nvPr>
            <p:ph type="sldNum" sz="quarter" idx="16"/>
          </p:nvPr>
        </p:nvSpPr>
        <p:spPr/>
        <p:txBody>
          <a:bodyPr/>
          <a:lstStyle/>
          <a:p>
            <a:fld id="{165C07D3-BD53-4DEE-A4F8-66BEB041808E}" type="slidenum">
              <a:rPr lang="de-DE" smtClean="0"/>
              <a:t>13</a:t>
            </a:fld>
            <a:endParaRPr lang="de-DE"/>
          </a:p>
        </p:txBody>
      </p:sp>
      <p:pic>
        <p:nvPicPr>
          <p:cNvPr id="9" name="Grafik 8">
            <a:extLst>
              <a:ext uri="{FF2B5EF4-FFF2-40B4-BE49-F238E27FC236}">
                <a16:creationId xmlns:a16="http://schemas.microsoft.com/office/drawing/2014/main" id="{4F58033C-29FC-28D7-6659-D451DB3D8281}"/>
              </a:ext>
            </a:extLst>
          </p:cNvPr>
          <p:cNvPicPr>
            <a:picLocks noChangeAspect="1"/>
          </p:cNvPicPr>
          <p:nvPr/>
        </p:nvPicPr>
        <p:blipFill>
          <a:blip r:embed="rId3"/>
          <a:srcRect b="13073"/>
          <a:stretch>
            <a:fillRect/>
          </a:stretch>
        </p:blipFill>
        <p:spPr>
          <a:xfrm>
            <a:off x="3946054" y="970938"/>
            <a:ext cx="2905531" cy="3138496"/>
          </a:xfrm>
          <a:prstGeom prst="rect">
            <a:avLst/>
          </a:prstGeom>
          <a:ln w="19050">
            <a:solidFill>
              <a:schemeClr val="tx1"/>
            </a:solidFill>
          </a:ln>
        </p:spPr>
      </p:pic>
      <p:pic>
        <p:nvPicPr>
          <p:cNvPr id="11" name="Grafik 10">
            <a:extLst>
              <a:ext uri="{FF2B5EF4-FFF2-40B4-BE49-F238E27FC236}">
                <a16:creationId xmlns:a16="http://schemas.microsoft.com/office/drawing/2014/main" id="{8E30D9E3-58A1-2597-E0BD-EE53923F4E78}"/>
              </a:ext>
            </a:extLst>
          </p:cNvPr>
          <p:cNvPicPr>
            <a:picLocks noChangeAspect="1"/>
          </p:cNvPicPr>
          <p:nvPr/>
        </p:nvPicPr>
        <p:blipFill>
          <a:blip r:embed="rId4"/>
          <a:stretch>
            <a:fillRect/>
          </a:stretch>
        </p:blipFill>
        <p:spPr>
          <a:xfrm>
            <a:off x="3946054" y="4218924"/>
            <a:ext cx="7387669" cy="2081503"/>
          </a:xfrm>
          <a:prstGeom prst="rect">
            <a:avLst/>
          </a:prstGeom>
          <a:ln w="19050">
            <a:solidFill>
              <a:schemeClr val="tx1"/>
            </a:solidFill>
          </a:ln>
        </p:spPr>
      </p:pic>
      <p:pic>
        <p:nvPicPr>
          <p:cNvPr id="13" name="Grafik 12">
            <a:extLst>
              <a:ext uri="{FF2B5EF4-FFF2-40B4-BE49-F238E27FC236}">
                <a16:creationId xmlns:a16="http://schemas.microsoft.com/office/drawing/2014/main" id="{48F5BF7A-CB55-6715-6F46-9F1DA6BD12D0}"/>
              </a:ext>
            </a:extLst>
          </p:cNvPr>
          <p:cNvPicPr>
            <a:picLocks noChangeAspect="1"/>
          </p:cNvPicPr>
          <p:nvPr/>
        </p:nvPicPr>
        <p:blipFill>
          <a:blip r:embed="rId5"/>
          <a:srcRect t="33267" r="3961"/>
          <a:stretch>
            <a:fillRect/>
          </a:stretch>
        </p:blipFill>
        <p:spPr>
          <a:xfrm>
            <a:off x="6998031" y="982400"/>
            <a:ext cx="4343319" cy="1224136"/>
          </a:xfrm>
          <a:prstGeom prst="rect">
            <a:avLst/>
          </a:prstGeom>
          <a:ln w="19050">
            <a:solidFill>
              <a:schemeClr val="tx1"/>
            </a:solidFill>
          </a:ln>
        </p:spPr>
      </p:pic>
      <p:pic>
        <p:nvPicPr>
          <p:cNvPr id="17" name="Grafik 16">
            <a:extLst>
              <a:ext uri="{FF2B5EF4-FFF2-40B4-BE49-F238E27FC236}">
                <a16:creationId xmlns:a16="http://schemas.microsoft.com/office/drawing/2014/main" id="{B86CE7EA-A7D6-A793-86DF-6DF7625ED6C3}"/>
              </a:ext>
            </a:extLst>
          </p:cNvPr>
          <p:cNvPicPr>
            <a:picLocks noChangeAspect="1"/>
          </p:cNvPicPr>
          <p:nvPr/>
        </p:nvPicPr>
        <p:blipFill>
          <a:blip r:embed="rId6"/>
          <a:srcRect l="2856" r="12453"/>
          <a:stretch>
            <a:fillRect/>
          </a:stretch>
        </p:blipFill>
        <p:spPr>
          <a:xfrm>
            <a:off x="6998031" y="2316026"/>
            <a:ext cx="4343319" cy="1793408"/>
          </a:xfrm>
          <a:prstGeom prst="rect">
            <a:avLst/>
          </a:prstGeom>
          <a:ln w="19050">
            <a:solidFill>
              <a:schemeClr val="tx1"/>
            </a:solidFill>
          </a:ln>
        </p:spPr>
      </p:pic>
    </p:spTree>
    <p:extLst>
      <p:ext uri="{BB962C8B-B14F-4D97-AF65-F5344CB8AC3E}">
        <p14:creationId xmlns:p14="http://schemas.microsoft.com/office/powerpoint/2010/main" val="17751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97DCF2-DA11-7B90-1C26-FB11F40BF5F6}"/>
              </a:ext>
            </a:extLst>
          </p:cNvPr>
          <p:cNvSpPr>
            <a:spLocks noGrp="1"/>
          </p:cNvSpPr>
          <p:nvPr>
            <p:ph type="title"/>
          </p:nvPr>
        </p:nvSpPr>
        <p:spPr/>
        <p:txBody>
          <a:bodyPr/>
          <a:lstStyle/>
          <a:p>
            <a:r>
              <a:rPr lang="de-DE" dirty="0"/>
              <a:t>4 Optionen</a:t>
            </a:r>
          </a:p>
        </p:txBody>
      </p:sp>
      <p:sp>
        <p:nvSpPr>
          <p:cNvPr id="3" name="Inhaltsplatzhalter 2">
            <a:extLst>
              <a:ext uri="{FF2B5EF4-FFF2-40B4-BE49-F238E27FC236}">
                <a16:creationId xmlns:a16="http://schemas.microsoft.com/office/drawing/2014/main" id="{7B678C87-3EF4-13E4-5E07-1A0A73169B06}"/>
              </a:ext>
            </a:extLst>
          </p:cNvPr>
          <p:cNvSpPr>
            <a:spLocks noGrp="1"/>
          </p:cNvSpPr>
          <p:nvPr>
            <p:ph sz="quarter" idx="13"/>
          </p:nvPr>
        </p:nvSpPr>
        <p:spPr/>
        <p:txBody>
          <a:bodyPr/>
          <a:lstStyle/>
          <a:p>
            <a:r>
              <a:rPr lang="de-DE" dirty="0"/>
              <a:t>Affinity Designer</a:t>
            </a:r>
          </a:p>
          <a:p>
            <a:r>
              <a:rPr lang="de-DE" dirty="0"/>
              <a:t>MS Publisher (Office365)</a:t>
            </a:r>
          </a:p>
          <a:p>
            <a:r>
              <a:rPr lang="de-DE" dirty="0"/>
              <a:t>QuarkXpress</a:t>
            </a:r>
          </a:p>
          <a:p>
            <a:r>
              <a:rPr lang="de-DE" dirty="0"/>
              <a:t>Viva Designer</a:t>
            </a:r>
          </a:p>
        </p:txBody>
      </p:sp>
      <p:sp>
        <p:nvSpPr>
          <p:cNvPr id="4" name="Foliennummernplatzhalter 3">
            <a:extLst>
              <a:ext uri="{FF2B5EF4-FFF2-40B4-BE49-F238E27FC236}">
                <a16:creationId xmlns:a16="http://schemas.microsoft.com/office/drawing/2014/main" id="{DDC54F35-5538-6057-2FB4-1D478A107CD0}"/>
              </a:ext>
            </a:extLst>
          </p:cNvPr>
          <p:cNvSpPr>
            <a:spLocks noGrp="1"/>
          </p:cNvSpPr>
          <p:nvPr>
            <p:ph type="sldNum" sz="quarter" idx="16"/>
          </p:nvPr>
        </p:nvSpPr>
        <p:spPr/>
        <p:txBody>
          <a:bodyPr/>
          <a:lstStyle/>
          <a:p>
            <a:fld id="{165C07D3-BD53-4DEE-A4F8-66BEB041808E}" type="slidenum">
              <a:rPr lang="de-DE" smtClean="0"/>
              <a:t>14</a:t>
            </a:fld>
            <a:endParaRPr lang="de-DE"/>
          </a:p>
        </p:txBody>
      </p:sp>
      <p:pic>
        <p:nvPicPr>
          <p:cNvPr id="6" name="Grafik 5">
            <a:extLst>
              <a:ext uri="{FF2B5EF4-FFF2-40B4-BE49-F238E27FC236}">
                <a16:creationId xmlns:a16="http://schemas.microsoft.com/office/drawing/2014/main" id="{8C112365-3C4C-8181-0F26-15D91A4F50E9}"/>
              </a:ext>
            </a:extLst>
          </p:cNvPr>
          <p:cNvPicPr>
            <a:picLocks noChangeAspect="1"/>
          </p:cNvPicPr>
          <p:nvPr/>
        </p:nvPicPr>
        <p:blipFill>
          <a:blip r:embed="rId3"/>
          <a:stretch>
            <a:fillRect/>
          </a:stretch>
        </p:blipFill>
        <p:spPr>
          <a:xfrm>
            <a:off x="3682802" y="964442"/>
            <a:ext cx="7128000" cy="4615733"/>
          </a:xfrm>
          <a:prstGeom prst="rect">
            <a:avLst/>
          </a:prstGeom>
        </p:spPr>
      </p:pic>
      <p:pic>
        <p:nvPicPr>
          <p:cNvPr id="8" name="Grafik 7">
            <a:extLst>
              <a:ext uri="{FF2B5EF4-FFF2-40B4-BE49-F238E27FC236}">
                <a16:creationId xmlns:a16="http://schemas.microsoft.com/office/drawing/2014/main" id="{4D22E14D-195C-3EF0-D638-D661F5A5CB49}"/>
              </a:ext>
            </a:extLst>
          </p:cNvPr>
          <p:cNvPicPr>
            <a:picLocks noChangeAspect="1"/>
          </p:cNvPicPr>
          <p:nvPr/>
        </p:nvPicPr>
        <p:blipFill>
          <a:blip r:embed="rId4"/>
          <a:stretch>
            <a:fillRect/>
          </a:stretch>
        </p:blipFill>
        <p:spPr>
          <a:xfrm>
            <a:off x="3682802" y="964442"/>
            <a:ext cx="7128000" cy="4615734"/>
          </a:xfrm>
          <a:prstGeom prst="rect">
            <a:avLst/>
          </a:prstGeom>
        </p:spPr>
      </p:pic>
    </p:spTree>
    <p:extLst>
      <p:ext uri="{BB962C8B-B14F-4D97-AF65-F5344CB8AC3E}">
        <p14:creationId xmlns:p14="http://schemas.microsoft.com/office/powerpoint/2010/main" val="389967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B54AE9A-B29B-4485-8832-68F984381ED8}"/>
              </a:ext>
            </a:extLst>
          </p:cNvPr>
          <p:cNvSpPr>
            <a:spLocks noGrp="1"/>
          </p:cNvSpPr>
          <p:nvPr>
            <p:ph type="sldNum" sz="quarter" idx="12"/>
          </p:nvPr>
        </p:nvSpPr>
        <p:spPr/>
        <p:txBody>
          <a:bodyPr/>
          <a:lstStyle/>
          <a:p>
            <a:fld id="{165C07D3-BD53-4DEE-A4F8-66BEB041808E}" type="slidenum">
              <a:rPr lang="de-DE" smtClean="0"/>
              <a:pPr/>
              <a:t>15</a:t>
            </a:fld>
            <a:endParaRPr lang="de-DE"/>
          </a:p>
        </p:txBody>
      </p:sp>
      <p:sp>
        <p:nvSpPr>
          <p:cNvPr id="3" name="Textplatzhalter 2">
            <a:extLst>
              <a:ext uri="{FF2B5EF4-FFF2-40B4-BE49-F238E27FC236}">
                <a16:creationId xmlns:a16="http://schemas.microsoft.com/office/drawing/2014/main" id="{2006EC09-C71B-420E-AC7F-7AEBECDA292B}"/>
              </a:ext>
            </a:extLst>
          </p:cNvPr>
          <p:cNvSpPr>
            <a:spLocks noGrp="1"/>
          </p:cNvSpPr>
          <p:nvPr>
            <p:ph type="body" sz="quarter" idx="13"/>
          </p:nvPr>
        </p:nvSpPr>
        <p:spPr/>
        <p:txBody>
          <a:bodyPr/>
          <a:lstStyle/>
          <a:p>
            <a:r>
              <a:rPr lang="de-DE" dirty="0"/>
              <a:t>Affinity</a:t>
            </a:r>
            <a:br>
              <a:rPr lang="de-DE" dirty="0"/>
            </a:br>
            <a:r>
              <a:rPr lang="de-DE" dirty="0"/>
              <a:t>Suite</a:t>
            </a:r>
          </a:p>
        </p:txBody>
      </p:sp>
      <p:sp>
        <p:nvSpPr>
          <p:cNvPr id="6" name="Textplatzhalter 5">
            <a:extLst>
              <a:ext uri="{FF2B5EF4-FFF2-40B4-BE49-F238E27FC236}">
                <a16:creationId xmlns:a16="http://schemas.microsoft.com/office/drawing/2014/main" id="{1ABC0797-0B6A-4174-8B87-4732A1572CFB}"/>
              </a:ext>
            </a:extLst>
          </p:cNvPr>
          <p:cNvSpPr>
            <a:spLocks noGrp="1"/>
          </p:cNvSpPr>
          <p:nvPr>
            <p:ph type="body" sz="quarter" idx="14"/>
          </p:nvPr>
        </p:nvSpPr>
        <p:spPr/>
        <p:txBody>
          <a:bodyPr/>
          <a:lstStyle/>
          <a:p>
            <a:r>
              <a:rPr lang="de-DE"/>
              <a:t>3</a:t>
            </a:r>
          </a:p>
        </p:txBody>
      </p:sp>
      <p:pic>
        <p:nvPicPr>
          <p:cNvPr id="5" name="Grafik 4">
            <a:extLst>
              <a:ext uri="{FF2B5EF4-FFF2-40B4-BE49-F238E27FC236}">
                <a16:creationId xmlns:a16="http://schemas.microsoft.com/office/drawing/2014/main" id="{5CCBE9F3-7057-E399-2BE3-14CE175D5699}"/>
              </a:ext>
            </a:extLst>
          </p:cNvPr>
          <p:cNvPicPr>
            <a:picLocks noChangeAspect="1"/>
          </p:cNvPicPr>
          <p:nvPr/>
        </p:nvPicPr>
        <p:blipFill rotWithShape="1">
          <a:blip r:embed="rId3">
            <a:extLst>
              <a:ext uri="{28A0092B-C50C-407E-A947-70E740481C1C}">
                <a14:useLocalDpi xmlns:a14="http://schemas.microsoft.com/office/drawing/2010/main" val="0"/>
              </a:ext>
            </a:extLst>
          </a:blip>
          <a:srcRect l="-4701" t="-19650" r="-3693" b="-8957"/>
          <a:stretch>
            <a:fillRect/>
          </a:stretch>
        </p:blipFill>
        <p:spPr>
          <a:xfrm>
            <a:off x="3096000" y="468000"/>
            <a:ext cx="5400000" cy="5400000"/>
          </a:xfrm>
          <a:prstGeom prst="ellipse">
            <a:avLst/>
          </a:prstGeom>
          <a:solidFill>
            <a:schemeClr val="bg1"/>
          </a:solidFill>
          <a:ln>
            <a:noFill/>
          </a:ln>
        </p:spPr>
      </p:pic>
    </p:spTree>
    <p:extLst>
      <p:ext uri="{BB962C8B-B14F-4D97-AF65-F5344CB8AC3E}">
        <p14:creationId xmlns:p14="http://schemas.microsoft.com/office/powerpoint/2010/main" val="2980496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CFF67EE-9C69-824E-DFCC-D7DAEFEFCE4A}"/>
              </a:ext>
            </a:extLst>
          </p:cNvPr>
          <p:cNvSpPr>
            <a:spLocks noGrp="1"/>
          </p:cNvSpPr>
          <p:nvPr>
            <p:ph type="title"/>
          </p:nvPr>
        </p:nvSpPr>
        <p:spPr/>
        <p:txBody>
          <a:bodyPr/>
          <a:lstStyle/>
          <a:p>
            <a:r>
              <a:rPr lang="de-DE" dirty="0"/>
              <a:t>Affinity = Integriertes Designpaket</a:t>
            </a:r>
          </a:p>
        </p:txBody>
      </p:sp>
      <p:sp>
        <p:nvSpPr>
          <p:cNvPr id="2" name="Foliennummernplatzhalter 1">
            <a:extLst>
              <a:ext uri="{FF2B5EF4-FFF2-40B4-BE49-F238E27FC236}">
                <a16:creationId xmlns:a16="http://schemas.microsoft.com/office/drawing/2014/main" id="{6DF852C7-2CD6-BE17-2A14-3E5D0CD020BE}"/>
              </a:ext>
            </a:extLst>
          </p:cNvPr>
          <p:cNvSpPr>
            <a:spLocks noGrp="1"/>
          </p:cNvSpPr>
          <p:nvPr>
            <p:ph type="sldNum" sz="quarter" idx="12"/>
          </p:nvPr>
        </p:nvSpPr>
        <p:spPr/>
        <p:txBody>
          <a:bodyPr/>
          <a:lstStyle/>
          <a:p>
            <a:fld id="{165C07D3-BD53-4DEE-A4F8-66BEB041808E}" type="slidenum">
              <a:rPr lang="de-DE" smtClean="0"/>
              <a:pPr/>
              <a:t>16</a:t>
            </a:fld>
            <a:endParaRPr lang="de-DE"/>
          </a:p>
        </p:txBody>
      </p:sp>
      <p:pic>
        <p:nvPicPr>
          <p:cNvPr id="10" name="Grafik 9">
            <a:extLst>
              <a:ext uri="{FF2B5EF4-FFF2-40B4-BE49-F238E27FC236}">
                <a16:creationId xmlns:a16="http://schemas.microsoft.com/office/drawing/2014/main" id="{AD1A8C78-A495-31EB-963B-0028720152E6}"/>
              </a:ext>
            </a:extLst>
          </p:cNvPr>
          <p:cNvPicPr>
            <a:picLocks noChangeAspect="1"/>
          </p:cNvPicPr>
          <p:nvPr/>
        </p:nvPicPr>
        <p:blipFill>
          <a:blip r:embed="rId3"/>
          <a:stretch>
            <a:fillRect/>
          </a:stretch>
        </p:blipFill>
        <p:spPr>
          <a:xfrm>
            <a:off x="659525" y="681019"/>
            <a:ext cx="10201435" cy="5799156"/>
          </a:xfrm>
          <a:prstGeom prst="rect">
            <a:avLst/>
          </a:prstGeom>
        </p:spPr>
      </p:pic>
      <p:pic>
        <p:nvPicPr>
          <p:cNvPr id="12" name="Grafik 11">
            <a:extLst>
              <a:ext uri="{FF2B5EF4-FFF2-40B4-BE49-F238E27FC236}">
                <a16:creationId xmlns:a16="http://schemas.microsoft.com/office/drawing/2014/main" id="{BB6538EA-B77A-DCF6-8A2B-452FC90F08B8}"/>
              </a:ext>
            </a:extLst>
          </p:cNvPr>
          <p:cNvPicPr>
            <a:picLocks noChangeAspect="1"/>
          </p:cNvPicPr>
          <p:nvPr/>
        </p:nvPicPr>
        <p:blipFill>
          <a:blip r:embed="rId4"/>
          <a:stretch>
            <a:fillRect/>
          </a:stretch>
        </p:blipFill>
        <p:spPr>
          <a:xfrm>
            <a:off x="659525" y="681019"/>
            <a:ext cx="10201435" cy="5799156"/>
          </a:xfrm>
          <a:prstGeom prst="rect">
            <a:avLst/>
          </a:prstGeom>
        </p:spPr>
      </p:pic>
      <p:pic>
        <p:nvPicPr>
          <p:cNvPr id="14" name="Grafik 13">
            <a:extLst>
              <a:ext uri="{FF2B5EF4-FFF2-40B4-BE49-F238E27FC236}">
                <a16:creationId xmlns:a16="http://schemas.microsoft.com/office/drawing/2014/main" id="{B360D28A-A192-96D6-0857-D2D69A7CA5AC}"/>
              </a:ext>
            </a:extLst>
          </p:cNvPr>
          <p:cNvPicPr>
            <a:picLocks noChangeAspect="1"/>
          </p:cNvPicPr>
          <p:nvPr/>
        </p:nvPicPr>
        <p:blipFill>
          <a:blip r:embed="rId5"/>
          <a:stretch>
            <a:fillRect/>
          </a:stretch>
        </p:blipFill>
        <p:spPr>
          <a:xfrm>
            <a:off x="659525" y="681019"/>
            <a:ext cx="10201435" cy="5799156"/>
          </a:xfrm>
          <a:prstGeom prst="rect">
            <a:avLst/>
          </a:prstGeom>
        </p:spPr>
      </p:pic>
      <p:pic>
        <p:nvPicPr>
          <p:cNvPr id="16" name="Grafik 15">
            <a:extLst>
              <a:ext uri="{FF2B5EF4-FFF2-40B4-BE49-F238E27FC236}">
                <a16:creationId xmlns:a16="http://schemas.microsoft.com/office/drawing/2014/main" id="{11E9732D-DE0C-BE9E-BD19-FAF80F980ECE}"/>
              </a:ext>
            </a:extLst>
          </p:cNvPr>
          <p:cNvPicPr>
            <a:picLocks noChangeAspect="1"/>
          </p:cNvPicPr>
          <p:nvPr/>
        </p:nvPicPr>
        <p:blipFill>
          <a:blip r:embed="rId6"/>
          <a:stretch>
            <a:fillRect/>
          </a:stretch>
        </p:blipFill>
        <p:spPr>
          <a:xfrm>
            <a:off x="659525" y="681019"/>
            <a:ext cx="10201435" cy="5799156"/>
          </a:xfrm>
          <a:prstGeom prst="rect">
            <a:avLst/>
          </a:prstGeom>
        </p:spPr>
      </p:pic>
      <p:pic>
        <p:nvPicPr>
          <p:cNvPr id="18" name="Grafik 17">
            <a:extLst>
              <a:ext uri="{FF2B5EF4-FFF2-40B4-BE49-F238E27FC236}">
                <a16:creationId xmlns:a16="http://schemas.microsoft.com/office/drawing/2014/main" id="{9DBA30E1-11A4-F036-2DE2-5B4A7473991B}"/>
              </a:ext>
            </a:extLst>
          </p:cNvPr>
          <p:cNvPicPr>
            <a:picLocks noChangeAspect="1"/>
          </p:cNvPicPr>
          <p:nvPr/>
        </p:nvPicPr>
        <p:blipFill>
          <a:blip r:embed="rId7"/>
          <a:stretch>
            <a:fillRect/>
          </a:stretch>
        </p:blipFill>
        <p:spPr>
          <a:xfrm>
            <a:off x="659525" y="681019"/>
            <a:ext cx="10201435" cy="5799156"/>
          </a:xfrm>
          <a:prstGeom prst="rect">
            <a:avLst/>
          </a:prstGeom>
        </p:spPr>
      </p:pic>
    </p:spTree>
    <p:extLst>
      <p:ext uri="{BB962C8B-B14F-4D97-AF65-F5344CB8AC3E}">
        <p14:creationId xmlns:p14="http://schemas.microsoft.com/office/powerpoint/2010/main" val="401634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F5F109-237E-7151-9526-8CD4F4903278}"/>
              </a:ext>
            </a:extLst>
          </p:cNvPr>
          <p:cNvSpPr>
            <a:spLocks noGrp="1"/>
          </p:cNvSpPr>
          <p:nvPr>
            <p:ph type="title"/>
          </p:nvPr>
        </p:nvSpPr>
        <p:spPr/>
        <p:txBody>
          <a:bodyPr/>
          <a:lstStyle/>
          <a:p>
            <a:r>
              <a:rPr lang="de-DE" dirty="0"/>
              <a:t>Affinity lässt nur eine Programminstanz zu</a:t>
            </a:r>
          </a:p>
        </p:txBody>
      </p:sp>
      <p:sp>
        <p:nvSpPr>
          <p:cNvPr id="3" name="Foliennummernplatzhalter 2">
            <a:extLst>
              <a:ext uri="{FF2B5EF4-FFF2-40B4-BE49-F238E27FC236}">
                <a16:creationId xmlns:a16="http://schemas.microsoft.com/office/drawing/2014/main" id="{EAF57ACC-7718-5040-B101-380F313E78FF}"/>
              </a:ext>
            </a:extLst>
          </p:cNvPr>
          <p:cNvSpPr>
            <a:spLocks noGrp="1"/>
          </p:cNvSpPr>
          <p:nvPr>
            <p:ph type="sldNum" sz="quarter" idx="12"/>
          </p:nvPr>
        </p:nvSpPr>
        <p:spPr/>
        <p:txBody>
          <a:bodyPr/>
          <a:lstStyle/>
          <a:p>
            <a:fld id="{165C07D3-BD53-4DEE-A4F8-66BEB041808E}" type="slidenum">
              <a:rPr lang="de-DE" smtClean="0"/>
              <a:t>17</a:t>
            </a:fld>
            <a:endParaRPr lang="de-DE"/>
          </a:p>
        </p:txBody>
      </p:sp>
      <p:pic>
        <p:nvPicPr>
          <p:cNvPr id="5" name="Grafik 4">
            <a:extLst>
              <a:ext uri="{FF2B5EF4-FFF2-40B4-BE49-F238E27FC236}">
                <a16:creationId xmlns:a16="http://schemas.microsoft.com/office/drawing/2014/main" id="{2C2EA6D9-988D-3E0C-6FEF-19ED787C3464}"/>
              </a:ext>
            </a:extLst>
          </p:cNvPr>
          <p:cNvPicPr>
            <a:picLocks noChangeAspect="1"/>
          </p:cNvPicPr>
          <p:nvPr/>
        </p:nvPicPr>
        <p:blipFill>
          <a:blip r:embed="rId3"/>
          <a:srcRect t="31953" b="4059"/>
          <a:stretch>
            <a:fillRect/>
          </a:stretch>
        </p:blipFill>
        <p:spPr>
          <a:xfrm>
            <a:off x="0" y="2448000"/>
            <a:ext cx="11520488" cy="2808312"/>
          </a:xfrm>
          <a:prstGeom prst="rect">
            <a:avLst/>
          </a:prstGeom>
        </p:spPr>
      </p:pic>
      <p:pic>
        <p:nvPicPr>
          <p:cNvPr id="7" name="Grafik 6">
            <a:extLst>
              <a:ext uri="{FF2B5EF4-FFF2-40B4-BE49-F238E27FC236}">
                <a16:creationId xmlns:a16="http://schemas.microsoft.com/office/drawing/2014/main" id="{504BEC06-B1A7-AA74-07E7-DF68A7581B75}"/>
              </a:ext>
            </a:extLst>
          </p:cNvPr>
          <p:cNvPicPr>
            <a:picLocks noChangeAspect="1"/>
          </p:cNvPicPr>
          <p:nvPr/>
        </p:nvPicPr>
        <p:blipFill>
          <a:blip r:embed="rId3"/>
          <a:srcRect l="62501"/>
          <a:stretch>
            <a:fillRect/>
          </a:stretch>
        </p:blipFill>
        <p:spPr>
          <a:xfrm>
            <a:off x="7200404" y="1045709"/>
            <a:ext cx="4320084" cy="4388757"/>
          </a:xfrm>
          <a:prstGeom prst="rect">
            <a:avLst/>
          </a:prstGeom>
        </p:spPr>
      </p:pic>
    </p:spTree>
    <p:extLst>
      <p:ext uri="{BB962C8B-B14F-4D97-AF65-F5344CB8AC3E}">
        <p14:creationId xmlns:p14="http://schemas.microsoft.com/office/powerpoint/2010/main" val="1438899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AD2AC5-505C-D631-0C9D-51289090C029}"/>
              </a:ext>
            </a:extLst>
          </p:cNvPr>
          <p:cNvSpPr>
            <a:spLocks noGrp="1"/>
          </p:cNvSpPr>
          <p:nvPr>
            <p:ph type="title"/>
          </p:nvPr>
        </p:nvSpPr>
        <p:spPr/>
        <p:txBody>
          <a:bodyPr/>
          <a:lstStyle/>
          <a:p>
            <a:r>
              <a:rPr lang="de-DE" dirty="0"/>
              <a:t>Kosten</a:t>
            </a:r>
          </a:p>
        </p:txBody>
      </p:sp>
      <p:sp>
        <p:nvSpPr>
          <p:cNvPr id="3" name="Foliennummernplatzhalter 2">
            <a:extLst>
              <a:ext uri="{FF2B5EF4-FFF2-40B4-BE49-F238E27FC236}">
                <a16:creationId xmlns:a16="http://schemas.microsoft.com/office/drawing/2014/main" id="{742531E5-71BF-7C1A-7B8F-5366BEC003FA}"/>
              </a:ext>
            </a:extLst>
          </p:cNvPr>
          <p:cNvSpPr>
            <a:spLocks noGrp="1"/>
          </p:cNvSpPr>
          <p:nvPr>
            <p:ph type="sldNum" sz="quarter" idx="12"/>
          </p:nvPr>
        </p:nvSpPr>
        <p:spPr/>
        <p:txBody>
          <a:bodyPr/>
          <a:lstStyle/>
          <a:p>
            <a:fld id="{165C07D3-BD53-4DEE-A4F8-66BEB041808E}" type="slidenum">
              <a:rPr lang="de-DE" smtClean="0"/>
              <a:t>18</a:t>
            </a:fld>
            <a:endParaRPr lang="de-DE"/>
          </a:p>
        </p:txBody>
      </p:sp>
      <p:pic>
        <p:nvPicPr>
          <p:cNvPr id="7" name="Grafik 6">
            <a:extLst>
              <a:ext uri="{FF2B5EF4-FFF2-40B4-BE49-F238E27FC236}">
                <a16:creationId xmlns:a16="http://schemas.microsoft.com/office/drawing/2014/main" id="{056DAA83-E787-EE16-EB24-D4BB00BB46B1}"/>
              </a:ext>
            </a:extLst>
          </p:cNvPr>
          <p:cNvPicPr>
            <a:picLocks noChangeAspect="1"/>
          </p:cNvPicPr>
          <p:nvPr/>
        </p:nvPicPr>
        <p:blipFill>
          <a:blip r:embed="rId3"/>
          <a:stretch>
            <a:fillRect/>
          </a:stretch>
        </p:blipFill>
        <p:spPr>
          <a:xfrm>
            <a:off x="1960992" y="0"/>
            <a:ext cx="7598503" cy="6480175"/>
          </a:xfrm>
          <a:prstGeom prst="rect">
            <a:avLst/>
          </a:prstGeom>
        </p:spPr>
      </p:pic>
      <p:pic>
        <p:nvPicPr>
          <p:cNvPr id="5" name="Grafik 4">
            <a:extLst>
              <a:ext uri="{FF2B5EF4-FFF2-40B4-BE49-F238E27FC236}">
                <a16:creationId xmlns:a16="http://schemas.microsoft.com/office/drawing/2014/main" id="{CC9A6CF3-31CF-37FA-03D6-2984789D9710}"/>
              </a:ext>
            </a:extLst>
          </p:cNvPr>
          <p:cNvPicPr>
            <a:picLocks noChangeAspect="1"/>
          </p:cNvPicPr>
          <p:nvPr/>
        </p:nvPicPr>
        <p:blipFill>
          <a:blip r:embed="rId4"/>
          <a:stretch>
            <a:fillRect/>
          </a:stretch>
        </p:blipFill>
        <p:spPr>
          <a:xfrm>
            <a:off x="2062801" y="791951"/>
            <a:ext cx="7394885" cy="4896272"/>
          </a:xfrm>
          <a:prstGeom prst="rect">
            <a:avLst/>
          </a:prstGeom>
        </p:spPr>
      </p:pic>
    </p:spTree>
    <p:extLst>
      <p:ext uri="{BB962C8B-B14F-4D97-AF65-F5344CB8AC3E}">
        <p14:creationId xmlns:p14="http://schemas.microsoft.com/office/powerpoint/2010/main" val="123241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821A44-A960-8440-A130-9A3C003B7D31}"/>
              </a:ext>
            </a:extLst>
          </p:cNvPr>
          <p:cNvSpPr>
            <a:spLocks noGrp="1"/>
          </p:cNvSpPr>
          <p:nvPr>
            <p:ph type="title"/>
          </p:nvPr>
        </p:nvSpPr>
        <p:spPr/>
        <p:txBody>
          <a:bodyPr/>
          <a:lstStyle/>
          <a:p>
            <a:r>
              <a:rPr lang="de-DE" dirty="0"/>
              <a:t>INDD zu AF?</a:t>
            </a:r>
          </a:p>
        </p:txBody>
      </p:sp>
      <p:sp>
        <p:nvSpPr>
          <p:cNvPr id="3" name="Foliennummernplatzhalter 2">
            <a:extLst>
              <a:ext uri="{FF2B5EF4-FFF2-40B4-BE49-F238E27FC236}">
                <a16:creationId xmlns:a16="http://schemas.microsoft.com/office/drawing/2014/main" id="{D2845724-DA32-3FC0-F1ED-182BCE12A678}"/>
              </a:ext>
            </a:extLst>
          </p:cNvPr>
          <p:cNvSpPr>
            <a:spLocks noGrp="1"/>
          </p:cNvSpPr>
          <p:nvPr>
            <p:ph type="sldNum" sz="quarter" idx="12"/>
          </p:nvPr>
        </p:nvSpPr>
        <p:spPr/>
        <p:txBody>
          <a:bodyPr/>
          <a:lstStyle/>
          <a:p>
            <a:fld id="{165C07D3-BD53-4DEE-A4F8-66BEB041808E}" type="slidenum">
              <a:rPr lang="de-DE" smtClean="0"/>
              <a:t>19</a:t>
            </a:fld>
            <a:endParaRPr lang="de-DE"/>
          </a:p>
        </p:txBody>
      </p:sp>
      <p:pic>
        <p:nvPicPr>
          <p:cNvPr id="5" name="Grafik 4">
            <a:extLst>
              <a:ext uri="{FF2B5EF4-FFF2-40B4-BE49-F238E27FC236}">
                <a16:creationId xmlns:a16="http://schemas.microsoft.com/office/drawing/2014/main" id="{6F529DB7-7E27-7218-F11C-A3A61AFB3798}"/>
              </a:ext>
            </a:extLst>
          </p:cNvPr>
          <p:cNvPicPr>
            <a:picLocks noChangeAspect="1"/>
          </p:cNvPicPr>
          <p:nvPr/>
        </p:nvPicPr>
        <p:blipFill>
          <a:blip r:embed="rId3"/>
          <a:stretch>
            <a:fillRect/>
          </a:stretch>
        </p:blipFill>
        <p:spPr>
          <a:xfrm>
            <a:off x="1148751" y="681019"/>
            <a:ext cx="9222984" cy="5564280"/>
          </a:xfrm>
          <a:prstGeom prst="rect">
            <a:avLst/>
          </a:prstGeom>
        </p:spPr>
      </p:pic>
      <p:sp>
        <p:nvSpPr>
          <p:cNvPr id="6" name="Textfeld 5">
            <a:extLst>
              <a:ext uri="{FF2B5EF4-FFF2-40B4-BE49-F238E27FC236}">
                <a16:creationId xmlns:a16="http://schemas.microsoft.com/office/drawing/2014/main" id="{456DF6E7-0B87-82C7-954E-28A492C7395B}"/>
              </a:ext>
            </a:extLst>
          </p:cNvPr>
          <p:cNvSpPr txBox="1">
            <a:spLocks noChangeAspect="1"/>
          </p:cNvSpPr>
          <p:nvPr/>
        </p:nvSpPr>
        <p:spPr>
          <a:xfrm>
            <a:off x="5040323" y="2743159"/>
            <a:ext cx="1439840" cy="1440000"/>
          </a:xfrm>
          <a:prstGeom prst="ellipse">
            <a:avLst/>
          </a:prstGeom>
          <a:solidFill>
            <a:schemeClr val="accent4"/>
          </a:solidFill>
          <a:effectLst>
            <a:outerShdw blurRad="50800" dist="38100" dir="2700000" algn="tl" rotWithShape="0">
              <a:prstClr val="black">
                <a:alpha val="40000"/>
              </a:prstClr>
            </a:outerShdw>
          </a:effectLst>
        </p:spPr>
        <p:txBody>
          <a:bodyPr wrap="square" lIns="0" tIns="0" rIns="0" bIns="0" rtlCol="0" anchor="ctr" anchorCtr="0">
            <a:noAutofit/>
          </a:bodyPr>
          <a:lstStyle/>
          <a:p>
            <a:pPr algn="ctr"/>
            <a:r>
              <a:rPr lang="de-DE" sz="2000" b="1" dirty="0">
                <a:solidFill>
                  <a:schemeClr val="bg1"/>
                </a:solidFill>
                <a:latin typeface="+mn-lt"/>
              </a:rPr>
              <a:t>IDML</a:t>
            </a:r>
          </a:p>
        </p:txBody>
      </p:sp>
    </p:spTree>
    <p:extLst>
      <p:ext uri="{BB962C8B-B14F-4D97-AF65-F5344CB8AC3E}">
        <p14:creationId xmlns:p14="http://schemas.microsoft.com/office/powerpoint/2010/main" val="178108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12A8739E-6349-4BFE-9A21-C368B5AA5E50}"/>
              </a:ext>
            </a:extLst>
          </p:cNvPr>
          <p:cNvGraphicFramePr>
            <a:graphicFrameLocks noChangeAspect="1"/>
          </p:cNvGraphicFramePr>
          <p:nvPr>
            <p:custDataLst>
              <p:tags r:id="rId1"/>
            </p:custDataLst>
            <p:extLst>
              <p:ext uri="{D42A27DB-BD31-4B8C-83A1-F6EECF244321}">
                <p14:modId xmlns:p14="http://schemas.microsoft.com/office/powerpoint/2010/main" val="922259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53" imgH="353" progId="TCLayout.ActiveDocument.1">
                  <p:embed/>
                </p:oleObj>
              </mc:Choice>
              <mc:Fallback>
                <p:oleObj name="think-cell Folie" r:id="rId4" imgW="353" imgH="353"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374D2FF3-6849-436B-9349-EF534EE14547}"/>
              </a:ext>
            </a:extLst>
          </p:cNvPr>
          <p:cNvSpPr>
            <a:spLocks noGrp="1"/>
          </p:cNvSpPr>
          <p:nvPr>
            <p:ph type="title"/>
          </p:nvPr>
        </p:nvSpPr>
        <p:spPr/>
        <p:txBody>
          <a:bodyPr vert="horz"/>
          <a:lstStyle/>
          <a:p>
            <a:r>
              <a:rPr lang="de-DE"/>
              <a:t>Agenda</a:t>
            </a:r>
          </a:p>
        </p:txBody>
      </p:sp>
      <p:sp>
        <p:nvSpPr>
          <p:cNvPr id="4" name="Foliennummernplatzhalter 3">
            <a:extLst>
              <a:ext uri="{FF2B5EF4-FFF2-40B4-BE49-F238E27FC236}">
                <a16:creationId xmlns:a16="http://schemas.microsoft.com/office/drawing/2014/main" id="{4043AAA5-69D5-4213-ADEA-267D34FC2619}"/>
              </a:ext>
            </a:extLst>
          </p:cNvPr>
          <p:cNvSpPr>
            <a:spLocks noGrp="1"/>
          </p:cNvSpPr>
          <p:nvPr>
            <p:ph type="sldNum" sz="quarter" idx="12"/>
          </p:nvPr>
        </p:nvSpPr>
        <p:spPr/>
        <p:txBody>
          <a:bodyPr/>
          <a:lstStyle/>
          <a:p>
            <a:fld id="{165C07D3-BD53-4DEE-A4F8-66BEB041808E}" type="slidenum">
              <a:rPr lang="de-DE" smtClean="0"/>
              <a:pPr/>
              <a:t>2</a:t>
            </a:fld>
            <a:endParaRPr lang="de-DE"/>
          </a:p>
        </p:txBody>
      </p:sp>
      <mc:AlternateContent xmlns:mc="http://schemas.openxmlformats.org/markup-compatibility/2006" xmlns:pslz="http://schemas.microsoft.com/office/powerpoint/2016/slidezoom">
        <mc:Choice Requires="pslz">
          <p:graphicFrame>
            <p:nvGraphicFramePr>
              <p:cNvPr id="6" name="Folienzoom 5">
                <a:extLst>
                  <a:ext uri="{FF2B5EF4-FFF2-40B4-BE49-F238E27FC236}">
                    <a16:creationId xmlns:a16="http://schemas.microsoft.com/office/drawing/2014/main" id="{C612D540-26CC-4824-88C8-2FE58B144AF6}"/>
                  </a:ext>
                </a:extLst>
              </p:cNvPr>
              <p:cNvGraphicFramePr>
                <a:graphicFrameLocks noChangeAspect="1"/>
              </p:cNvGraphicFramePr>
              <p:nvPr>
                <p:extLst>
                  <p:ext uri="{D42A27DB-BD31-4B8C-83A1-F6EECF244321}">
                    <p14:modId xmlns:p14="http://schemas.microsoft.com/office/powerpoint/2010/main" val="2325826254"/>
                  </p:ext>
                </p:extLst>
              </p:nvPr>
            </p:nvGraphicFramePr>
            <p:xfrm>
              <a:off x="719138" y="681019"/>
              <a:ext cx="4932362" cy="2774411"/>
            </p:xfrm>
            <a:graphic>
              <a:graphicData uri="http://schemas.microsoft.com/office/powerpoint/2016/slidezoom">
                <pslz:sldZm>
                  <pslz:sldZmObj sldId="306" cId="1964129988">
                    <pslz:zmPr id="{C2D9E493-254E-4454-827C-8CE2F818E8AF}" returnToParent="0" transitionDur="1000">
                      <p166:blipFill xmlns:p166="http://schemas.microsoft.com/office/powerpoint/2016/6/main">
                        <a:blip r:embed="rId6"/>
                        <a:stretch>
                          <a:fillRect/>
                        </a:stretch>
                      </p166:blipFill>
                      <p166:spPr xmlns:p166="http://schemas.microsoft.com/office/powerpoint/2016/6/main">
                        <a:xfrm>
                          <a:off x="0" y="0"/>
                          <a:ext cx="4932362" cy="2774411"/>
                        </a:xfrm>
                        <a:prstGeom prst="rect">
                          <a:avLst/>
                        </a:prstGeom>
                        <a:ln w="3175">
                          <a:solidFill>
                            <a:prstClr val="ltGray"/>
                          </a:solidFill>
                        </a:ln>
                      </p166:spPr>
                    </pslz:zmPr>
                  </pslz:sldZmObj>
                </pslz:sldZm>
              </a:graphicData>
            </a:graphic>
          </p:graphicFrame>
        </mc:Choice>
        <mc:Fallback xmlns="">
          <p:pic>
            <p:nvPicPr>
              <p:cNvPr id="6" name="Folienzoom 5">
                <a:hlinkClick r:id="rId8" action="ppaction://hlinksldjump"/>
                <a:extLst>
                  <a:ext uri="{FF2B5EF4-FFF2-40B4-BE49-F238E27FC236}">
                    <a16:creationId xmlns:a16="http://schemas.microsoft.com/office/drawing/2014/main" id="{C612D540-26CC-4824-88C8-2FE58B144AF6}"/>
                  </a:ext>
                </a:extLst>
              </p:cNvPr>
              <p:cNvPicPr>
                <a:picLocks noGrp="1" noRot="1" noChangeAspect="1" noMove="1" noResize="1" noEditPoints="1" noAdjustHandles="1" noChangeArrowheads="1" noChangeShapeType="1"/>
              </p:cNvPicPr>
              <p:nvPr/>
            </p:nvPicPr>
            <p:blipFill>
              <a:blip r:embed="rId9"/>
              <a:stretch>
                <a:fillRect/>
              </a:stretch>
            </p:blipFill>
            <p:spPr>
              <a:xfrm>
                <a:off x="719138" y="681019"/>
                <a:ext cx="4932362" cy="277441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Folienzoom 7">
                <a:extLst>
                  <a:ext uri="{FF2B5EF4-FFF2-40B4-BE49-F238E27FC236}">
                    <a16:creationId xmlns:a16="http://schemas.microsoft.com/office/drawing/2014/main" id="{D6F59861-1820-4D74-B4BD-BC380D901D92}"/>
                  </a:ext>
                </a:extLst>
              </p:cNvPr>
              <p:cNvGraphicFramePr>
                <a:graphicFrameLocks noChangeAspect="1"/>
              </p:cNvGraphicFramePr>
              <p:nvPr>
                <p:extLst>
                  <p:ext uri="{D42A27DB-BD31-4B8C-83A1-F6EECF244321}">
                    <p14:modId xmlns:p14="http://schemas.microsoft.com/office/powerpoint/2010/main" val="109137522"/>
                  </p:ext>
                </p:extLst>
              </p:nvPr>
            </p:nvGraphicFramePr>
            <p:xfrm>
              <a:off x="5868987" y="677461"/>
              <a:ext cx="4932361" cy="2774411"/>
            </p:xfrm>
            <a:graphic>
              <a:graphicData uri="http://schemas.microsoft.com/office/powerpoint/2016/slidezoom">
                <pslz:sldZm>
                  <pslz:sldZmObj sldId="311" cId="3466400519">
                    <pslz:zmPr id="{1AA8D484-F57D-4A06-8CD7-0155380F284B}" returnToParent="0" transitionDur="1000">
                      <p166:blipFill xmlns:p166="http://schemas.microsoft.com/office/powerpoint/2016/6/main">
                        <a:blip r:embed="rId10"/>
                        <a:stretch>
                          <a:fillRect/>
                        </a:stretch>
                      </p166:blipFill>
                      <p166:spPr xmlns:p166="http://schemas.microsoft.com/office/powerpoint/2016/6/main">
                        <a:xfrm>
                          <a:off x="0" y="0"/>
                          <a:ext cx="4932361" cy="2774411"/>
                        </a:xfrm>
                        <a:prstGeom prst="rect">
                          <a:avLst/>
                        </a:prstGeom>
                        <a:ln w="3175">
                          <a:solidFill>
                            <a:prstClr val="ltGray"/>
                          </a:solidFill>
                        </a:ln>
                      </p166:spPr>
                    </pslz:zmPr>
                  </pslz:sldZmObj>
                </pslz:sldZm>
              </a:graphicData>
            </a:graphic>
          </p:graphicFrame>
        </mc:Choice>
        <mc:Fallback xmlns="">
          <p:pic>
            <p:nvPicPr>
              <p:cNvPr id="8" name="Folienzoom 7">
                <a:hlinkClick r:id="rId11" action="ppaction://hlinksldjump"/>
                <a:extLst>
                  <a:ext uri="{FF2B5EF4-FFF2-40B4-BE49-F238E27FC236}">
                    <a16:creationId xmlns:a16="http://schemas.microsoft.com/office/drawing/2014/main" id="{D6F59861-1820-4D74-B4BD-BC380D901D92}"/>
                  </a:ext>
                </a:extLst>
              </p:cNvPr>
              <p:cNvPicPr>
                <a:picLocks noGrp="1" noRot="1" noChangeAspect="1" noMove="1" noResize="1" noEditPoints="1" noAdjustHandles="1" noChangeArrowheads="1" noChangeShapeType="1"/>
              </p:cNvPicPr>
              <p:nvPr/>
            </p:nvPicPr>
            <p:blipFill>
              <a:blip r:embed="rId12"/>
              <a:stretch>
                <a:fillRect/>
              </a:stretch>
            </p:blipFill>
            <p:spPr>
              <a:xfrm>
                <a:off x="5868987" y="677461"/>
                <a:ext cx="4932361" cy="277441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Folienzoom 9">
                <a:extLst>
                  <a:ext uri="{FF2B5EF4-FFF2-40B4-BE49-F238E27FC236}">
                    <a16:creationId xmlns:a16="http://schemas.microsoft.com/office/drawing/2014/main" id="{DC091B6B-7CD6-443D-839D-B7CC8C62429C}"/>
                  </a:ext>
                </a:extLst>
              </p:cNvPr>
              <p:cNvGraphicFramePr>
                <a:graphicFrameLocks noChangeAspect="1"/>
              </p:cNvGraphicFramePr>
              <p:nvPr>
                <p:extLst>
                  <p:ext uri="{D42A27DB-BD31-4B8C-83A1-F6EECF244321}">
                    <p14:modId xmlns:p14="http://schemas.microsoft.com/office/powerpoint/2010/main" val="1309553348"/>
                  </p:ext>
                </p:extLst>
              </p:nvPr>
            </p:nvGraphicFramePr>
            <p:xfrm>
              <a:off x="719290" y="3564123"/>
              <a:ext cx="4932210" cy="2774326"/>
            </p:xfrm>
            <a:graphic>
              <a:graphicData uri="http://schemas.microsoft.com/office/powerpoint/2016/slidezoom">
                <pslz:sldZm>
                  <pslz:sldZmObj sldId="329" cId="2980496947">
                    <pslz:zmPr id="{6ADD5362-ACBC-44E1-B197-BDDD0936104F}" returnToParent="0" transitionDur="1000">
                      <p166:blipFill xmlns:p166="http://schemas.microsoft.com/office/powerpoint/2016/6/main">
                        <a:blip r:embed="rId13"/>
                        <a:stretch>
                          <a:fillRect/>
                        </a:stretch>
                      </p166:blipFill>
                      <p166:spPr xmlns:p166="http://schemas.microsoft.com/office/powerpoint/2016/6/main">
                        <a:xfrm>
                          <a:off x="0" y="0"/>
                          <a:ext cx="4932210" cy="2774326"/>
                        </a:xfrm>
                        <a:prstGeom prst="rect">
                          <a:avLst/>
                        </a:prstGeom>
                        <a:ln w="3175">
                          <a:solidFill>
                            <a:prstClr val="ltGray"/>
                          </a:solidFill>
                        </a:ln>
                      </p166:spPr>
                    </pslz:zmPr>
                  </pslz:sldZmObj>
                </pslz:sldZm>
              </a:graphicData>
            </a:graphic>
          </p:graphicFrame>
        </mc:Choice>
        <mc:Fallback xmlns="">
          <p:pic>
            <p:nvPicPr>
              <p:cNvPr id="10" name="Folienzoom 9">
                <a:hlinkClick r:id="rId14" action="ppaction://hlinksldjump"/>
                <a:extLst>
                  <a:ext uri="{FF2B5EF4-FFF2-40B4-BE49-F238E27FC236}">
                    <a16:creationId xmlns:a16="http://schemas.microsoft.com/office/drawing/2014/main" id="{DC091B6B-7CD6-443D-839D-B7CC8C62429C}"/>
                  </a:ext>
                </a:extLst>
              </p:cNvPr>
              <p:cNvPicPr>
                <a:picLocks noGrp="1" noRot="1" noChangeAspect="1" noMove="1" noResize="1" noEditPoints="1" noAdjustHandles="1" noChangeArrowheads="1" noChangeShapeType="1"/>
              </p:cNvPicPr>
              <p:nvPr/>
            </p:nvPicPr>
            <p:blipFill>
              <a:blip r:embed="rId15"/>
              <a:stretch>
                <a:fillRect/>
              </a:stretch>
            </p:blipFill>
            <p:spPr>
              <a:xfrm>
                <a:off x="719290" y="3564123"/>
                <a:ext cx="4932210" cy="277432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Folienzoom 6">
                <a:extLst>
                  <a:ext uri="{FF2B5EF4-FFF2-40B4-BE49-F238E27FC236}">
                    <a16:creationId xmlns:a16="http://schemas.microsoft.com/office/drawing/2014/main" id="{DC38EB13-61AD-4D9D-B3B7-14FCE239171C}"/>
                  </a:ext>
                </a:extLst>
              </p:cNvPr>
              <p:cNvGraphicFramePr>
                <a:graphicFrameLocks noChangeAspect="1"/>
              </p:cNvGraphicFramePr>
              <p:nvPr>
                <p:extLst>
                  <p:ext uri="{D42A27DB-BD31-4B8C-83A1-F6EECF244321}">
                    <p14:modId xmlns:p14="http://schemas.microsoft.com/office/powerpoint/2010/main" val="4040283596"/>
                  </p:ext>
                </p:extLst>
              </p:nvPr>
            </p:nvGraphicFramePr>
            <p:xfrm>
              <a:off x="5868988" y="3564122"/>
              <a:ext cx="4932362" cy="2774411"/>
            </p:xfrm>
            <a:graphic>
              <a:graphicData uri="http://schemas.microsoft.com/office/powerpoint/2016/slidezoom">
                <pslz:sldZm>
                  <pslz:sldZmObj sldId="334" cId="2170487985">
                    <pslz:zmPr id="{CD66CDBA-83FC-42CD-991F-0A858A855BEF}" returnToParent="0" transitionDur="1000">
                      <p166:blipFill xmlns:p166="http://schemas.microsoft.com/office/powerpoint/2016/6/main">
                        <a:blip r:embed="rId16"/>
                        <a:stretch>
                          <a:fillRect/>
                        </a:stretch>
                      </p166:blipFill>
                      <p166:spPr xmlns:p166="http://schemas.microsoft.com/office/powerpoint/2016/6/main">
                        <a:xfrm>
                          <a:off x="0" y="0"/>
                          <a:ext cx="4932362" cy="2774411"/>
                        </a:xfrm>
                        <a:prstGeom prst="rect">
                          <a:avLst/>
                        </a:prstGeom>
                        <a:ln w="3175">
                          <a:solidFill>
                            <a:prstClr val="ltGray"/>
                          </a:solidFill>
                        </a:ln>
                      </p166:spPr>
                    </pslz:zmPr>
                  </pslz:sldZmObj>
                </pslz:sldZm>
              </a:graphicData>
            </a:graphic>
          </p:graphicFrame>
        </mc:Choice>
        <mc:Fallback xmlns="">
          <p:pic>
            <p:nvPicPr>
              <p:cNvPr id="7" name="Folienzoom 6">
                <a:hlinkClick r:id="rId17" action="ppaction://hlinksldjump"/>
                <a:extLst>
                  <a:ext uri="{FF2B5EF4-FFF2-40B4-BE49-F238E27FC236}">
                    <a16:creationId xmlns:a16="http://schemas.microsoft.com/office/drawing/2014/main" id="{DC38EB13-61AD-4D9D-B3B7-14FCE239171C}"/>
                  </a:ext>
                </a:extLst>
              </p:cNvPr>
              <p:cNvPicPr>
                <a:picLocks noGrp="1" noRot="1" noChangeAspect="1" noMove="1" noResize="1" noEditPoints="1" noAdjustHandles="1" noChangeArrowheads="1" noChangeShapeType="1"/>
              </p:cNvPicPr>
              <p:nvPr/>
            </p:nvPicPr>
            <p:blipFill>
              <a:blip r:embed="rId18"/>
              <a:stretch>
                <a:fillRect/>
              </a:stretch>
            </p:blipFill>
            <p:spPr>
              <a:xfrm>
                <a:off x="5868988" y="3564122"/>
                <a:ext cx="4932362" cy="2774411"/>
              </a:xfrm>
              <a:prstGeom prst="rect">
                <a:avLst/>
              </a:prstGeom>
              <a:ln w="3175">
                <a:solidFill>
                  <a:prstClr val="ltGray"/>
                </a:solidFill>
              </a:ln>
            </p:spPr>
          </p:pic>
        </mc:Fallback>
      </mc:AlternateContent>
    </p:spTree>
    <p:extLst>
      <p:ext uri="{BB962C8B-B14F-4D97-AF65-F5344CB8AC3E}">
        <p14:creationId xmlns:p14="http://schemas.microsoft.com/office/powerpoint/2010/main" val="2076568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970188B-B3F9-7288-2B18-F9677FE4E7B1}"/>
              </a:ext>
            </a:extLst>
          </p:cNvPr>
          <p:cNvPicPr>
            <a:picLocks noChangeAspect="1"/>
          </p:cNvPicPr>
          <p:nvPr/>
        </p:nvPicPr>
        <p:blipFill>
          <a:blip r:embed="rId3"/>
          <a:stretch>
            <a:fillRect/>
          </a:stretch>
        </p:blipFill>
        <p:spPr>
          <a:xfrm>
            <a:off x="587195" y="681019"/>
            <a:ext cx="10201435" cy="5799156"/>
          </a:xfrm>
          <a:prstGeom prst="rect">
            <a:avLst/>
          </a:prstGeom>
        </p:spPr>
      </p:pic>
      <p:pic>
        <p:nvPicPr>
          <p:cNvPr id="7" name="Grafik 6">
            <a:extLst>
              <a:ext uri="{FF2B5EF4-FFF2-40B4-BE49-F238E27FC236}">
                <a16:creationId xmlns:a16="http://schemas.microsoft.com/office/drawing/2014/main" id="{AAB1D9D2-86D2-92C4-F99D-FC038A7D5155}"/>
              </a:ext>
            </a:extLst>
          </p:cNvPr>
          <p:cNvPicPr>
            <a:picLocks noChangeAspect="1"/>
          </p:cNvPicPr>
          <p:nvPr/>
        </p:nvPicPr>
        <p:blipFill>
          <a:blip r:embed="rId4"/>
          <a:stretch>
            <a:fillRect/>
          </a:stretch>
        </p:blipFill>
        <p:spPr>
          <a:xfrm>
            <a:off x="587195" y="681019"/>
            <a:ext cx="10201435" cy="5799156"/>
          </a:xfrm>
          <a:prstGeom prst="rect">
            <a:avLst/>
          </a:prstGeom>
        </p:spPr>
      </p:pic>
      <p:sp>
        <p:nvSpPr>
          <p:cNvPr id="2" name="Titel 1">
            <a:extLst>
              <a:ext uri="{FF2B5EF4-FFF2-40B4-BE49-F238E27FC236}">
                <a16:creationId xmlns:a16="http://schemas.microsoft.com/office/drawing/2014/main" id="{4DBD5500-D83B-7589-7643-34FE15C9C1D4}"/>
              </a:ext>
            </a:extLst>
          </p:cNvPr>
          <p:cNvSpPr>
            <a:spLocks noGrp="1"/>
          </p:cNvSpPr>
          <p:nvPr>
            <p:ph type="title"/>
          </p:nvPr>
        </p:nvSpPr>
        <p:spPr/>
        <p:txBody>
          <a:bodyPr/>
          <a:lstStyle/>
          <a:p>
            <a:r>
              <a:rPr lang="de-DE" dirty="0"/>
              <a:t>AF aus IDML</a:t>
            </a:r>
          </a:p>
        </p:txBody>
      </p:sp>
      <p:sp>
        <p:nvSpPr>
          <p:cNvPr id="3" name="Foliennummernplatzhalter 2">
            <a:extLst>
              <a:ext uri="{FF2B5EF4-FFF2-40B4-BE49-F238E27FC236}">
                <a16:creationId xmlns:a16="http://schemas.microsoft.com/office/drawing/2014/main" id="{20757B9A-8024-FAFA-2422-E67D0AC0A9B6}"/>
              </a:ext>
            </a:extLst>
          </p:cNvPr>
          <p:cNvSpPr>
            <a:spLocks noGrp="1"/>
          </p:cNvSpPr>
          <p:nvPr>
            <p:ph type="sldNum" sz="quarter" idx="12"/>
          </p:nvPr>
        </p:nvSpPr>
        <p:spPr/>
        <p:txBody>
          <a:bodyPr/>
          <a:lstStyle/>
          <a:p>
            <a:fld id="{165C07D3-BD53-4DEE-A4F8-66BEB041808E}" type="slidenum">
              <a:rPr lang="de-DE" smtClean="0"/>
              <a:t>20</a:t>
            </a:fld>
            <a:endParaRPr lang="de-DE"/>
          </a:p>
        </p:txBody>
      </p:sp>
    </p:spTree>
    <p:extLst>
      <p:ext uri="{BB962C8B-B14F-4D97-AF65-F5344CB8AC3E}">
        <p14:creationId xmlns:p14="http://schemas.microsoft.com/office/powerpoint/2010/main" val="3320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189B22-2682-52FE-B270-09CC2BABBF4D}"/>
              </a:ext>
            </a:extLst>
          </p:cNvPr>
          <p:cNvSpPr>
            <a:spLocks noGrp="1"/>
          </p:cNvSpPr>
          <p:nvPr>
            <p:ph type="title"/>
          </p:nvPr>
        </p:nvSpPr>
        <p:spPr/>
        <p:txBody>
          <a:bodyPr/>
          <a:lstStyle/>
          <a:p>
            <a:r>
              <a:rPr lang="de-DE" dirty="0"/>
              <a:t>Probleme 1</a:t>
            </a:r>
          </a:p>
        </p:txBody>
      </p:sp>
      <p:sp>
        <p:nvSpPr>
          <p:cNvPr id="3" name="Foliennummernplatzhalter 2">
            <a:extLst>
              <a:ext uri="{FF2B5EF4-FFF2-40B4-BE49-F238E27FC236}">
                <a16:creationId xmlns:a16="http://schemas.microsoft.com/office/drawing/2014/main" id="{80E7641B-DEC0-5A0B-E9BF-0AFF342E38F5}"/>
              </a:ext>
            </a:extLst>
          </p:cNvPr>
          <p:cNvSpPr>
            <a:spLocks noGrp="1"/>
          </p:cNvSpPr>
          <p:nvPr>
            <p:ph type="sldNum" sz="quarter" idx="12"/>
          </p:nvPr>
        </p:nvSpPr>
        <p:spPr/>
        <p:txBody>
          <a:bodyPr/>
          <a:lstStyle/>
          <a:p>
            <a:fld id="{165C07D3-BD53-4DEE-A4F8-66BEB041808E}" type="slidenum">
              <a:rPr lang="de-DE" smtClean="0"/>
              <a:t>21</a:t>
            </a:fld>
            <a:endParaRPr lang="de-DE"/>
          </a:p>
        </p:txBody>
      </p:sp>
      <p:pic>
        <p:nvPicPr>
          <p:cNvPr id="4" name="Grafik 3">
            <a:extLst>
              <a:ext uri="{FF2B5EF4-FFF2-40B4-BE49-F238E27FC236}">
                <a16:creationId xmlns:a16="http://schemas.microsoft.com/office/drawing/2014/main" id="{66B819B9-8DBE-1B8E-E647-AC90A674FA84}"/>
              </a:ext>
            </a:extLst>
          </p:cNvPr>
          <p:cNvPicPr>
            <a:picLocks noChangeAspect="1"/>
          </p:cNvPicPr>
          <p:nvPr/>
        </p:nvPicPr>
        <p:blipFill>
          <a:blip r:embed="rId3"/>
          <a:srcRect l="22122" t="86346" r="22115" b="3725"/>
          <a:stretch>
            <a:fillRect/>
          </a:stretch>
        </p:blipFill>
        <p:spPr>
          <a:xfrm>
            <a:off x="561009" y="1720693"/>
            <a:ext cx="10241858" cy="1036673"/>
          </a:xfrm>
          <a:prstGeom prst="rect">
            <a:avLst/>
          </a:prstGeom>
        </p:spPr>
      </p:pic>
      <p:pic>
        <p:nvPicPr>
          <p:cNvPr id="5" name="Grafik 4">
            <a:extLst>
              <a:ext uri="{FF2B5EF4-FFF2-40B4-BE49-F238E27FC236}">
                <a16:creationId xmlns:a16="http://schemas.microsoft.com/office/drawing/2014/main" id="{C8B8B3BE-1EB8-0487-36D1-65E57A3FAC13}"/>
              </a:ext>
            </a:extLst>
          </p:cNvPr>
          <p:cNvPicPr>
            <a:picLocks noChangeAspect="1"/>
          </p:cNvPicPr>
          <p:nvPr/>
        </p:nvPicPr>
        <p:blipFill>
          <a:blip r:embed="rId4"/>
          <a:srcRect l="9769" t="90071" r="34468"/>
          <a:stretch>
            <a:fillRect/>
          </a:stretch>
        </p:blipFill>
        <p:spPr>
          <a:xfrm>
            <a:off x="559492" y="690332"/>
            <a:ext cx="10241858" cy="1036673"/>
          </a:xfrm>
          <a:prstGeom prst="rect">
            <a:avLst/>
          </a:prstGeom>
        </p:spPr>
      </p:pic>
      <p:grpSp>
        <p:nvGrpSpPr>
          <p:cNvPr id="12" name="Gruppieren 11">
            <a:extLst>
              <a:ext uri="{FF2B5EF4-FFF2-40B4-BE49-F238E27FC236}">
                <a16:creationId xmlns:a16="http://schemas.microsoft.com/office/drawing/2014/main" id="{174A290E-1346-959A-4F23-C04DEF7029BD}"/>
              </a:ext>
            </a:extLst>
          </p:cNvPr>
          <p:cNvGrpSpPr/>
          <p:nvPr/>
        </p:nvGrpSpPr>
        <p:grpSpPr>
          <a:xfrm>
            <a:off x="1505500" y="2379187"/>
            <a:ext cx="8509488" cy="3969552"/>
            <a:chOff x="1506230" y="2363940"/>
            <a:chExt cx="8509488" cy="3969552"/>
          </a:xfrm>
        </p:grpSpPr>
        <p:pic>
          <p:nvPicPr>
            <p:cNvPr id="9" name="Grafik 8">
              <a:extLst>
                <a:ext uri="{FF2B5EF4-FFF2-40B4-BE49-F238E27FC236}">
                  <a16:creationId xmlns:a16="http://schemas.microsoft.com/office/drawing/2014/main" id="{E2CCD305-1FF4-8602-13BE-4CB725A19921}"/>
                </a:ext>
              </a:extLst>
            </p:cNvPr>
            <p:cNvPicPr>
              <a:picLocks noChangeAspect="1"/>
            </p:cNvPicPr>
            <p:nvPr/>
          </p:nvPicPr>
          <p:blipFill>
            <a:blip r:embed="rId5"/>
            <a:srcRect r="25364" b="61668"/>
            <a:stretch>
              <a:fillRect/>
            </a:stretch>
          </p:blipFill>
          <p:spPr>
            <a:xfrm>
              <a:off x="1506230" y="2363940"/>
              <a:ext cx="8508028" cy="2484003"/>
            </a:xfrm>
            <a:prstGeom prst="rect">
              <a:avLst/>
            </a:prstGeom>
          </p:spPr>
        </p:pic>
        <p:pic>
          <p:nvPicPr>
            <p:cNvPr id="11" name="Grafik 10">
              <a:extLst>
                <a:ext uri="{FF2B5EF4-FFF2-40B4-BE49-F238E27FC236}">
                  <a16:creationId xmlns:a16="http://schemas.microsoft.com/office/drawing/2014/main" id="{FA2C16CD-38BC-DB39-D932-72363417AD8B}"/>
                </a:ext>
              </a:extLst>
            </p:cNvPr>
            <p:cNvPicPr>
              <a:picLocks noChangeAspect="1"/>
            </p:cNvPicPr>
            <p:nvPr/>
          </p:nvPicPr>
          <p:blipFill>
            <a:blip r:embed="rId6"/>
            <a:srcRect r="25364" b="67585"/>
            <a:stretch>
              <a:fillRect/>
            </a:stretch>
          </p:blipFill>
          <p:spPr>
            <a:xfrm>
              <a:off x="1507690" y="4232952"/>
              <a:ext cx="8508028" cy="2100540"/>
            </a:xfrm>
            <a:prstGeom prst="rect">
              <a:avLst/>
            </a:prstGeom>
          </p:spPr>
        </p:pic>
      </p:grpSp>
    </p:spTree>
    <p:extLst>
      <p:ext uri="{BB962C8B-B14F-4D97-AF65-F5344CB8AC3E}">
        <p14:creationId xmlns:p14="http://schemas.microsoft.com/office/powerpoint/2010/main" val="1707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C79CC8-34C2-96C0-91AD-7D9EC9960CC7}"/>
              </a:ext>
            </a:extLst>
          </p:cNvPr>
          <p:cNvSpPr>
            <a:spLocks noGrp="1"/>
          </p:cNvSpPr>
          <p:nvPr>
            <p:ph type="title"/>
          </p:nvPr>
        </p:nvSpPr>
        <p:spPr/>
        <p:txBody>
          <a:bodyPr/>
          <a:lstStyle/>
          <a:p>
            <a:r>
              <a:rPr lang="de-DE" dirty="0"/>
              <a:t>Probleme 2</a:t>
            </a:r>
          </a:p>
        </p:txBody>
      </p:sp>
      <p:sp>
        <p:nvSpPr>
          <p:cNvPr id="3" name="Foliennummernplatzhalter 2">
            <a:extLst>
              <a:ext uri="{FF2B5EF4-FFF2-40B4-BE49-F238E27FC236}">
                <a16:creationId xmlns:a16="http://schemas.microsoft.com/office/drawing/2014/main" id="{436347D0-7644-BEAA-025F-DA2EA98BD864}"/>
              </a:ext>
            </a:extLst>
          </p:cNvPr>
          <p:cNvSpPr>
            <a:spLocks noGrp="1"/>
          </p:cNvSpPr>
          <p:nvPr>
            <p:ph type="sldNum" sz="quarter" idx="12"/>
          </p:nvPr>
        </p:nvSpPr>
        <p:spPr/>
        <p:txBody>
          <a:bodyPr/>
          <a:lstStyle/>
          <a:p>
            <a:fld id="{165C07D3-BD53-4DEE-A4F8-66BEB041808E}" type="slidenum">
              <a:rPr lang="de-DE" smtClean="0"/>
              <a:t>22</a:t>
            </a:fld>
            <a:endParaRPr lang="de-DE"/>
          </a:p>
        </p:txBody>
      </p:sp>
      <p:pic>
        <p:nvPicPr>
          <p:cNvPr id="5" name="Grafik 4">
            <a:extLst>
              <a:ext uri="{FF2B5EF4-FFF2-40B4-BE49-F238E27FC236}">
                <a16:creationId xmlns:a16="http://schemas.microsoft.com/office/drawing/2014/main" id="{124BD9FF-553C-3B25-AEDB-DFF7437CB032}"/>
              </a:ext>
            </a:extLst>
          </p:cNvPr>
          <p:cNvPicPr>
            <a:picLocks noChangeAspect="1"/>
          </p:cNvPicPr>
          <p:nvPr/>
        </p:nvPicPr>
        <p:blipFill>
          <a:blip r:embed="rId3"/>
          <a:stretch>
            <a:fillRect/>
          </a:stretch>
        </p:blipFill>
        <p:spPr>
          <a:xfrm>
            <a:off x="588118" y="681019"/>
            <a:ext cx="10201435" cy="5799156"/>
          </a:xfrm>
          <a:prstGeom prst="rect">
            <a:avLst/>
          </a:prstGeom>
        </p:spPr>
      </p:pic>
      <p:pic>
        <p:nvPicPr>
          <p:cNvPr id="7" name="Grafik 6">
            <a:extLst>
              <a:ext uri="{FF2B5EF4-FFF2-40B4-BE49-F238E27FC236}">
                <a16:creationId xmlns:a16="http://schemas.microsoft.com/office/drawing/2014/main" id="{F0CB43B9-A702-09F3-368B-A24593B005D3}"/>
              </a:ext>
            </a:extLst>
          </p:cNvPr>
          <p:cNvPicPr>
            <a:picLocks noChangeAspect="1"/>
          </p:cNvPicPr>
          <p:nvPr/>
        </p:nvPicPr>
        <p:blipFill>
          <a:blip r:embed="rId4"/>
          <a:stretch>
            <a:fillRect/>
          </a:stretch>
        </p:blipFill>
        <p:spPr>
          <a:xfrm>
            <a:off x="588118" y="681019"/>
            <a:ext cx="10201435" cy="5799156"/>
          </a:xfrm>
          <a:prstGeom prst="rect">
            <a:avLst/>
          </a:prstGeom>
        </p:spPr>
      </p:pic>
      <p:pic>
        <p:nvPicPr>
          <p:cNvPr id="9" name="Grafik 8">
            <a:extLst>
              <a:ext uri="{FF2B5EF4-FFF2-40B4-BE49-F238E27FC236}">
                <a16:creationId xmlns:a16="http://schemas.microsoft.com/office/drawing/2014/main" id="{BEA22EB4-13AB-4755-871C-55CC83E10530}"/>
              </a:ext>
            </a:extLst>
          </p:cNvPr>
          <p:cNvPicPr>
            <a:picLocks noChangeAspect="1"/>
          </p:cNvPicPr>
          <p:nvPr/>
        </p:nvPicPr>
        <p:blipFill>
          <a:blip r:embed="rId5"/>
          <a:stretch>
            <a:fillRect/>
          </a:stretch>
        </p:blipFill>
        <p:spPr>
          <a:xfrm>
            <a:off x="588118" y="681019"/>
            <a:ext cx="10201435" cy="5799156"/>
          </a:xfrm>
          <a:prstGeom prst="rect">
            <a:avLst/>
          </a:prstGeom>
        </p:spPr>
      </p:pic>
      <p:pic>
        <p:nvPicPr>
          <p:cNvPr id="11" name="Grafik 10">
            <a:extLst>
              <a:ext uri="{FF2B5EF4-FFF2-40B4-BE49-F238E27FC236}">
                <a16:creationId xmlns:a16="http://schemas.microsoft.com/office/drawing/2014/main" id="{77C72942-6850-B175-C440-4FAD933FD9E0}"/>
              </a:ext>
            </a:extLst>
          </p:cNvPr>
          <p:cNvPicPr>
            <a:picLocks noChangeAspect="1"/>
          </p:cNvPicPr>
          <p:nvPr/>
        </p:nvPicPr>
        <p:blipFill>
          <a:blip r:embed="rId6"/>
          <a:stretch>
            <a:fillRect/>
          </a:stretch>
        </p:blipFill>
        <p:spPr>
          <a:xfrm>
            <a:off x="588118" y="681019"/>
            <a:ext cx="10201435" cy="5799156"/>
          </a:xfrm>
          <a:prstGeom prst="rect">
            <a:avLst/>
          </a:prstGeom>
        </p:spPr>
      </p:pic>
      <p:pic>
        <p:nvPicPr>
          <p:cNvPr id="13" name="Grafik 12">
            <a:extLst>
              <a:ext uri="{FF2B5EF4-FFF2-40B4-BE49-F238E27FC236}">
                <a16:creationId xmlns:a16="http://schemas.microsoft.com/office/drawing/2014/main" id="{E5D6E675-DE80-622B-AEF9-EB566132CFCB}"/>
              </a:ext>
            </a:extLst>
          </p:cNvPr>
          <p:cNvPicPr>
            <a:picLocks noChangeAspect="1"/>
          </p:cNvPicPr>
          <p:nvPr/>
        </p:nvPicPr>
        <p:blipFill>
          <a:blip r:embed="rId7"/>
          <a:stretch>
            <a:fillRect/>
          </a:stretch>
        </p:blipFill>
        <p:spPr>
          <a:xfrm>
            <a:off x="588118" y="681019"/>
            <a:ext cx="10201435" cy="5799156"/>
          </a:xfrm>
          <a:prstGeom prst="rect">
            <a:avLst/>
          </a:prstGeom>
        </p:spPr>
      </p:pic>
    </p:spTree>
    <p:extLst>
      <p:ext uri="{BB962C8B-B14F-4D97-AF65-F5344CB8AC3E}">
        <p14:creationId xmlns:p14="http://schemas.microsoft.com/office/powerpoint/2010/main" val="373447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80A2A5-B167-EB20-A5AA-26C13EF84595}"/>
              </a:ext>
            </a:extLst>
          </p:cNvPr>
          <p:cNvSpPr>
            <a:spLocks noGrp="1"/>
          </p:cNvSpPr>
          <p:nvPr>
            <p:ph type="title"/>
          </p:nvPr>
        </p:nvSpPr>
        <p:spPr/>
        <p:txBody>
          <a:bodyPr/>
          <a:lstStyle/>
          <a:p>
            <a:r>
              <a:rPr lang="de-DE" dirty="0"/>
              <a:t>Affinity kann alles – aber …</a:t>
            </a:r>
          </a:p>
        </p:txBody>
      </p:sp>
      <p:sp>
        <p:nvSpPr>
          <p:cNvPr id="3" name="Foliennummernplatzhalter 2">
            <a:extLst>
              <a:ext uri="{FF2B5EF4-FFF2-40B4-BE49-F238E27FC236}">
                <a16:creationId xmlns:a16="http://schemas.microsoft.com/office/drawing/2014/main" id="{3CB0654C-ADE6-C2AB-6D59-CC2D522E2EF9}"/>
              </a:ext>
            </a:extLst>
          </p:cNvPr>
          <p:cNvSpPr>
            <a:spLocks noGrp="1"/>
          </p:cNvSpPr>
          <p:nvPr>
            <p:ph type="sldNum" sz="quarter" idx="12"/>
          </p:nvPr>
        </p:nvSpPr>
        <p:spPr/>
        <p:txBody>
          <a:bodyPr/>
          <a:lstStyle/>
          <a:p>
            <a:fld id="{165C07D3-BD53-4DEE-A4F8-66BEB041808E}" type="slidenum">
              <a:rPr lang="de-DE" smtClean="0"/>
              <a:t>23</a:t>
            </a:fld>
            <a:endParaRPr lang="de-DE"/>
          </a:p>
        </p:txBody>
      </p:sp>
      <p:pic>
        <p:nvPicPr>
          <p:cNvPr id="5" name="Grafik 4">
            <a:extLst>
              <a:ext uri="{FF2B5EF4-FFF2-40B4-BE49-F238E27FC236}">
                <a16:creationId xmlns:a16="http://schemas.microsoft.com/office/drawing/2014/main" id="{A2A0C32E-CBBD-9680-A327-D05CAA82F629}"/>
              </a:ext>
            </a:extLst>
          </p:cNvPr>
          <p:cNvPicPr>
            <a:picLocks noChangeAspect="1"/>
          </p:cNvPicPr>
          <p:nvPr/>
        </p:nvPicPr>
        <p:blipFill>
          <a:blip r:embed="rId3"/>
          <a:srcRect l="18732" r="32313"/>
          <a:stretch>
            <a:fillRect/>
          </a:stretch>
        </p:blipFill>
        <p:spPr>
          <a:xfrm>
            <a:off x="189784" y="681019"/>
            <a:ext cx="4994138" cy="5799156"/>
          </a:xfrm>
          <a:prstGeom prst="rect">
            <a:avLst/>
          </a:prstGeom>
        </p:spPr>
      </p:pic>
      <p:pic>
        <p:nvPicPr>
          <p:cNvPr id="7" name="Grafik 6">
            <a:extLst>
              <a:ext uri="{FF2B5EF4-FFF2-40B4-BE49-F238E27FC236}">
                <a16:creationId xmlns:a16="http://schemas.microsoft.com/office/drawing/2014/main" id="{68CD19C8-F05D-39D1-4F9A-4CAD29EE531A}"/>
              </a:ext>
            </a:extLst>
          </p:cNvPr>
          <p:cNvPicPr>
            <a:picLocks noChangeAspect="1"/>
          </p:cNvPicPr>
          <p:nvPr/>
        </p:nvPicPr>
        <p:blipFill>
          <a:blip r:embed="rId4"/>
          <a:srcRect r="39284"/>
          <a:stretch>
            <a:fillRect/>
          </a:stretch>
        </p:blipFill>
        <p:spPr>
          <a:xfrm>
            <a:off x="5324936" y="681019"/>
            <a:ext cx="6193908" cy="5799156"/>
          </a:xfrm>
          <a:prstGeom prst="rect">
            <a:avLst/>
          </a:prstGeom>
        </p:spPr>
      </p:pic>
    </p:spTree>
    <p:extLst>
      <p:ext uri="{BB962C8B-B14F-4D97-AF65-F5344CB8AC3E}">
        <p14:creationId xmlns:p14="http://schemas.microsoft.com/office/powerpoint/2010/main" val="2688908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B54AE9A-B29B-4485-8832-68F984381ED8}"/>
              </a:ext>
            </a:extLst>
          </p:cNvPr>
          <p:cNvSpPr>
            <a:spLocks noGrp="1"/>
          </p:cNvSpPr>
          <p:nvPr>
            <p:ph type="sldNum" sz="quarter" idx="12"/>
          </p:nvPr>
        </p:nvSpPr>
        <p:spPr/>
        <p:txBody>
          <a:bodyPr/>
          <a:lstStyle/>
          <a:p>
            <a:fld id="{165C07D3-BD53-4DEE-A4F8-66BEB041808E}" type="slidenum">
              <a:rPr lang="de-DE" smtClean="0"/>
              <a:pPr/>
              <a:t>24</a:t>
            </a:fld>
            <a:endParaRPr lang="de-DE"/>
          </a:p>
        </p:txBody>
      </p:sp>
      <p:sp>
        <p:nvSpPr>
          <p:cNvPr id="3" name="Textplatzhalter 2">
            <a:extLst>
              <a:ext uri="{FF2B5EF4-FFF2-40B4-BE49-F238E27FC236}">
                <a16:creationId xmlns:a16="http://schemas.microsoft.com/office/drawing/2014/main" id="{2006EC09-C71B-420E-AC7F-7AEBECDA292B}"/>
              </a:ext>
            </a:extLst>
          </p:cNvPr>
          <p:cNvSpPr>
            <a:spLocks noGrp="1"/>
          </p:cNvSpPr>
          <p:nvPr>
            <p:ph type="body" sz="quarter" idx="13"/>
          </p:nvPr>
        </p:nvSpPr>
        <p:spPr/>
        <p:txBody>
          <a:bodyPr/>
          <a:lstStyle/>
          <a:p>
            <a:r>
              <a:rPr lang="de-DE" dirty="0"/>
              <a:t>Viva-</a:t>
            </a:r>
            <a:br>
              <a:rPr lang="de-DE" dirty="0"/>
            </a:br>
            <a:r>
              <a:rPr lang="de-DE" dirty="0"/>
              <a:t>Designer</a:t>
            </a:r>
          </a:p>
        </p:txBody>
      </p:sp>
      <p:sp>
        <p:nvSpPr>
          <p:cNvPr id="6" name="Textplatzhalter 5">
            <a:extLst>
              <a:ext uri="{FF2B5EF4-FFF2-40B4-BE49-F238E27FC236}">
                <a16:creationId xmlns:a16="http://schemas.microsoft.com/office/drawing/2014/main" id="{1ABC0797-0B6A-4174-8B87-4732A1572CFB}"/>
              </a:ext>
            </a:extLst>
          </p:cNvPr>
          <p:cNvSpPr>
            <a:spLocks noGrp="1"/>
          </p:cNvSpPr>
          <p:nvPr>
            <p:ph type="body" sz="quarter" idx="14"/>
          </p:nvPr>
        </p:nvSpPr>
        <p:spPr/>
        <p:txBody>
          <a:bodyPr/>
          <a:lstStyle/>
          <a:p>
            <a:r>
              <a:rPr lang="de-DE"/>
              <a:t>4</a:t>
            </a:r>
          </a:p>
        </p:txBody>
      </p:sp>
      <p:pic>
        <p:nvPicPr>
          <p:cNvPr id="8" name="Grafik 7">
            <a:extLst>
              <a:ext uri="{FF2B5EF4-FFF2-40B4-BE49-F238E27FC236}">
                <a16:creationId xmlns:a16="http://schemas.microsoft.com/office/drawing/2014/main" id="{AD3C5238-266C-2078-EBD0-C39BEE28A5C1}"/>
              </a:ext>
            </a:extLst>
          </p:cNvPr>
          <p:cNvPicPr>
            <a:picLocks noChangeAspect="1"/>
          </p:cNvPicPr>
          <p:nvPr/>
        </p:nvPicPr>
        <p:blipFill rotWithShape="1">
          <a:blip r:embed="rId3"/>
          <a:srcRect l="4321" t="2767" r="3096" b="5224"/>
          <a:stretch>
            <a:fillRect/>
          </a:stretch>
        </p:blipFill>
        <p:spPr>
          <a:xfrm>
            <a:off x="3096000" y="468000"/>
            <a:ext cx="5400000" cy="5400000"/>
          </a:xfrm>
          <a:prstGeom prst="ellipse">
            <a:avLst/>
          </a:prstGeom>
        </p:spPr>
      </p:pic>
    </p:spTree>
    <p:extLst>
      <p:ext uri="{BB962C8B-B14F-4D97-AF65-F5344CB8AC3E}">
        <p14:creationId xmlns:p14="http://schemas.microsoft.com/office/powerpoint/2010/main" val="2170487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01F0E47-EBB3-7F76-BF89-5F0A5FBDFAEE}"/>
              </a:ext>
            </a:extLst>
          </p:cNvPr>
          <p:cNvPicPr>
            <a:picLocks noChangeAspect="1"/>
          </p:cNvPicPr>
          <p:nvPr/>
        </p:nvPicPr>
        <p:blipFill>
          <a:blip r:embed="rId3"/>
          <a:stretch>
            <a:fillRect/>
          </a:stretch>
        </p:blipFill>
        <p:spPr>
          <a:xfrm>
            <a:off x="491739" y="681019"/>
            <a:ext cx="10309611" cy="5799156"/>
          </a:xfrm>
          <a:prstGeom prst="rect">
            <a:avLst/>
          </a:prstGeom>
        </p:spPr>
      </p:pic>
      <p:pic>
        <p:nvPicPr>
          <p:cNvPr id="13" name="Grafik 12">
            <a:extLst>
              <a:ext uri="{FF2B5EF4-FFF2-40B4-BE49-F238E27FC236}">
                <a16:creationId xmlns:a16="http://schemas.microsoft.com/office/drawing/2014/main" id="{E5457E60-1058-6005-CC3A-6DFD81D353BF}"/>
              </a:ext>
            </a:extLst>
          </p:cNvPr>
          <p:cNvPicPr>
            <a:picLocks noChangeAspect="1"/>
          </p:cNvPicPr>
          <p:nvPr/>
        </p:nvPicPr>
        <p:blipFill>
          <a:blip r:embed="rId4"/>
          <a:stretch>
            <a:fillRect/>
          </a:stretch>
        </p:blipFill>
        <p:spPr>
          <a:xfrm>
            <a:off x="491739" y="680400"/>
            <a:ext cx="10309611" cy="5799156"/>
          </a:xfrm>
          <a:prstGeom prst="rect">
            <a:avLst/>
          </a:prstGeom>
        </p:spPr>
      </p:pic>
      <p:sp>
        <p:nvSpPr>
          <p:cNvPr id="5" name="Titel 4">
            <a:extLst>
              <a:ext uri="{FF2B5EF4-FFF2-40B4-BE49-F238E27FC236}">
                <a16:creationId xmlns:a16="http://schemas.microsoft.com/office/drawing/2014/main" id="{2C11363A-A10A-1010-F174-620027093B9A}"/>
              </a:ext>
            </a:extLst>
          </p:cNvPr>
          <p:cNvSpPr>
            <a:spLocks noGrp="1"/>
          </p:cNvSpPr>
          <p:nvPr>
            <p:ph type="title"/>
          </p:nvPr>
        </p:nvSpPr>
        <p:spPr/>
        <p:txBody>
          <a:bodyPr/>
          <a:lstStyle/>
          <a:p>
            <a:r>
              <a:rPr lang="de-DE" dirty="0"/>
              <a:t>INDD zu DESD</a:t>
            </a:r>
          </a:p>
        </p:txBody>
      </p:sp>
      <p:sp>
        <p:nvSpPr>
          <p:cNvPr id="2" name="Foliennummernplatzhalter 1">
            <a:extLst>
              <a:ext uri="{FF2B5EF4-FFF2-40B4-BE49-F238E27FC236}">
                <a16:creationId xmlns:a16="http://schemas.microsoft.com/office/drawing/2014/main" id="{E321266D-A62F-9BB7-34E1-5F3E5F44E3E0}"/>
              </a:ext>
            </a:extLst>
          </p:cNvPr>
          <p:cNvSpPr>
            <a:spLocks noGrp="1"/>
          </p:cNvSpPr>
          <p:nvPr>
            <p:ph type="sldNum" sz="quarter" idx="12"/>
          </p:nvPr>
        </p:nvSpPr>
        <p:spPr/>
        <p:txBody>
          <a:bodyPr/>
          <a:lstStyle/>
          <a:p>
            <a:fld id="{165C07D3-BD53-4DEE-A4F8-66BEB041808E}" type="slidenum">
              <a:rPr lang="de-DE" smtClean="0"/>
              <a:pPr/>
              <a:t>25</a:t>
            </a:fld>
            <a:endParaRPr lang="de-DE"/>
          </a:p>
        </p:txBody>
      </p:sp>
      <p:pic>
        <p:nvPicPr>
          <p:cNvPr id="8" name="Grafik 7">
            <a:extLst>
              <a:ext uri="{FF2B5EF4-FFF2-40B4-BE49-F238E27FC236}">
                <a16:creationId xmlns:a16="http://schemas.microsoft.com/office/drawing/2014/main" id="{992AD228-807F-4153-7102-F6E36D4C44D8}"/>
              </a:ext>
            </a:extLst>
          </p:cNvPr>
          <p:cNvPicPr>
            <a:picLocks noChangeAspect="1"/>
          </p:cNvPicPr>
          <p:nvPr/>
        </p:nvPicPr>
        <p:blipFill>
          <a:blip r:embed="rId5"/>
          <a:stretch>
            <a:fillRect/>
          </a:stretch>
        </p:blipFill>
        <p:spPr>
          <a:xfrm>
            <a:off x="1665375" y="943759"/>
            <a:ext cx="7962338" cy="4991190"/>
          </a:xfrm>
          <a:prstGeom prst="rect">
            <a:avLst/>
          </a:prstGeom>
        </p:spPr>
      </p:pic>
      <p:pic>
        <p:nvPicPr>
          <p:cNvPr id="12" name="Grafik 11">
            <a:extLst>
              <a:ext uri="{FF2B5EF4-FFF2-40B4-BE49-F238E27FC236}">
                <a16:creationId xmlns:a16="http://schemas.microsoft.com/office/drawing/2014/main" id="{B4A513EF-2621-7F5C-25A1-A0A9F27E27B2}"/>
              </a:ext>
            </a:extLst>
          </p:cNvPr>
          <p:cNvPicPr>
            <a:picLocks noChangeAspect="1"/>
          </p:cNvPicPr>
          <p:nvPr/>
        </p:nvPicPr>
        <p:blipFill>
          <a:blip r:embed="rId6"/>
          <a:srcRect l="2390" t="4348" r="2388" b="4348"/>
          <a:stretch>
            <a:fillRect/>
          </a:stretch>
        </p:blipFill>
        <p:spPr>
          <a:xfrm>
            <a:off x="1578091" y="1349219"/>
            <a:ext cx="8136905" cy="4392488"/>
          </a:xfrm>
          <a:prstGeom prst="rect">
            <a:avLst/>
          </a:prstGeom>
        </p:spPr>
      </p:pic>
    </p:spTree>
    <p:extLst>
      <p:ext uri="{BB962C8B-B14F-4D97-AF65-F5344CB8AC3E}">
        <p14:creationId xmlns:p14="http://schemas.microsoft.com/office/powerpoint/2010/main" val="403209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277AC-6209-B343-CAE2-718DA1D65D75}"/>
              </a:ext>
            </a:extLst>
          </p:cNvPr>
          <p:cNvSpPr>
            <a:spLocks noGrp="1"/>
          </p:cNvSpPr>
          <p:nvPr>
            <p:ph type="title"/>
          </p:nvPr>
        </p:nvSpPr>
        <p:spPr/>
        <p:txBody>
          <a:bodyPr/>
          <a:lstStyle/>
          <a:p>
            <a:r>
              <a:rPr lang="de-DE" dirty="0"/>
              <a:t>Aber 1</a:t>
            </a:r>
          </a:p>
        </p:txBody>
      </p:sp>
      <p:sp>
        <p:nvSpPr>
          <p:cNvPr id="3" name="Foliennummernplatzhalter 2">
            <a:extLst>
              <a:ext uri="{FF2B5EF4-FFF2-40B4-BE49-F238E27FC236}">
                <a16:creationId xmlns:a16="http://schemas.microsoft.com/office/drawing/2014/main" id="{17676045-670B-D176-A396-CADA2DF5C558}"/>
              </a:ext>
            </a:extLst>
          </p:cNvPr>
          <p:cNvSpPr>
            <a:spLocks noGrp="1"/>
          </p:cNvSpPr>
          <p:nvPr>
            <p:ph type="sldNum" sz="quarter" idx="12"/>
          </p:nvPr>
        </p:nvSpPr>
        <p:spPr/>
        <p:txBody>
          <a:bodyPr/>
          <a:lstStyle/>
          <a:p>
            <a:fld id="{165C07D3-BD53-4DEE-A4F8-66BEB041808E}" type="slidenum">
              <a:rPr lang="de-DE" smtClean="0"/>
              <a:t>26</a:t>
            </a:fld>
            <a:endParaRPr lang="de-DE"/>
          </a:p>
        </p:txBody>
      </p:sp>
      <p:pic>
        <p:nvPicPr>
          <p:cNvPr id="4" name="Grafik 3">
            <a:extLst>
              <a:ext uri="{FF2B5EF4-FFF2-40B4-BE49-F238E27FC236}">
                <a16:creationId xmlns:a16="http://schemas.microsoft.com/office/drawing/2014/main" id="{7E0D03AF-238C-B532-9BA3-63683A9EB9C9}"/>
              </a:ext>
            </a:extLst>
          </p:cNvPr>
          <p:cNvPicPr>
            <a:picLocks noChangeAspect="1"/>
          </p:cNvPicPr>
          <p:nvPr/>
        </p:nvPicPr>
        <p:blipFill>
          <a:blip r:embed="rId3"/>
          <a:stretch>
            <a:fillRect/>
          </a:stretch>
        </p:blipFill>
        <p:spPr>
          <a:xfrm>
            <a:off x="491739" y="680400"/>
            <a:ext cx="10309611" cy="5799156"/>
          </a:xfrm>
          <a:prstGeom prst="rect">
            <a:avLst/>
          </a:prstGeom>
        </p:spPr>
      </p:pic>
      <p:pic>
        <p:nvPicPr>
          <p:cNvPr id="6" name="Grafik 5">
            <a:extLst>
              <a:ext uri="{FF2B5EF4-FFF2-40B4-BE49-F238E27FC236}">
                <a16:creationId xmlns:a16="http://schemas.microsoft.com/office/drawing/2014/main" id="{40FD7FF0-9825-DC52-0673-EE9FD8664B0A}"/>
              </a:ext>
            </a:extLst>
          </p:cNvPr>
          <p:cNvPicPr>
            <a:picLocks noChangeAspect="1"/>
          </p:cNvPicPr>
          <p:nvPr/>
        </p:nvPicPr>
        <p:blipFill>
          <a:blip r:embed="rId4"/>
          <a:srcRect l="2314" t="3909" r="2692" b="3293"/>
          <a:stretch>
            <a:fillRect/>
          </a:stretch>
        </p:blipFill>
        <p:spPr>
          <a:xfrm>
            <a:off x="2105838" y="1079847"/>
            <a:ext cx="7308812" cy="488392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34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86EFFC-E60D-0501-B02C-00CF7876C02C}"/>
              </a:ext>
            </a:extLst>
          </p:cNvPr>
          <p:cNvSpPr>
            <a:spLocks noGrp="1"/>
          </p:cNvSpPr>
          <p:nvPr>
            <p:ph type="title"/>
          </p:nvPr>
        </p:nvSpPr>
        <p:spPr/>
        <p:txBody>
          <a:bodyPr/>
          <a:lstStyle/>
          <a:p>
            <a:r>
              <a:rPr lang="de-DE" dirty="0"/>
              <a:t>Aber 2</a:t>
            </a:r>
          </a:p>
        </p:txBody>
      </p:sp>
      <p:sp>
        <p:nvSpPr>
          <p:cNvPr id="3" name="Foliennummernplatzhalter 2">
            <a:extLst>
              <a:ext uri="{FF2B5EF4-FFF2-40B4-BE49-F238E27FC236}">
                <a16:creationId xmlns:a16="http://schemas.microsoft.com/office/drawing/2014/main" id="{51619A2E-D9F5-676A-9C51-68E91631E3CA}"/>
              </a:ext>
            </a:extLst>
          </p:cNvPr>
          <p:cNvSpPr>
            <a:spLocks noGrp="1"/>
          </p:cNvSpPr>
          <p:nvPr>
            <p:ph type="sldNum" sz="quarter" idx="12"/>
          </p:nvPr>
        </p:nvSpPr>
        <p:spPr/>
        <p:txBody>
          <a:bodyPr/>
          <a:lstStyle/>
          <a:p>
            <a:fld id="{165C07D3-BD53-4DEE-A4F8-66BEB041808E}" type="slidenum">
              <a:rPr lang="de-DE" smtClean="0"/>
              <a:t>27</a:t>
            </a:fld>
            <a:endParaRPr lang="de-DE"/>
          </a:p>
        </p:txBody>
      </p:sp>
      <p:pic>
        <p:nvPicPr>
          <p:cNvPr id="5" name="Grafik 4">
            <a:extLst>
              <a:ext uri="{FF2B5EF4-FFF2-40B4-BE49-F238E27FC236}">
                <a16:creationId xmlns:a16="http://schemas.microsoft.com/office/drawing/2014/main" id="{707C8663-FDBF-F039-D761-FAF48C2C6FC6}"/>
              </a:ext>
            </a:extLst>
          </p:cNvPr>
          <p:cNvPicPr>
            <a:picLocks noChangeAspect="1"/>
          </p:cNvPicPr>
          <p:nvPr/>
        </p:nvPicPr>
        <p:blipFill>
          <a:blip r:embed="rId3"/>
          <a:srcRect b="1390"/>
          <a:stretch>
            <a:fillRect/>
          </a:stretch>
        </p:blipFill>
        <p:spPr>
          <a:xfrm>
            <a:off x="2150887" y="683803"/>
            <a:ext cx="7428251" cy="5796371"/>
          </a:xfrm>
          <a:prstGeom prst="rect">
            <a:avLst/>
          </a:prstGeom>
        </p:spPr>
      </p:pic>
      <p:pic>
        <p:nvPicPr>
          <p:cNvPr id="7" name="Grafik 6">
            <a:extLst>
              <a:ext uri="{FF2B5EF4-FFF2-40B4-BE49-F238E27FC236}">
                <a16:creationId xmlns:a16="http://schemas.microsoft.com/office/drawing/2014/main" id="{3D4B18A6-DE06-B564-9B90-C594B838A5AE}"/>
              </a:ext>
            </a:extLst>
          </p:cNvPr>
          <p:cNvPicPr>
            <a:picLocks noChangeAspect="1"/>
          </p:cNvPicPr>
          <p:nvPr/>
        </p:nvPicPr>
        <p:blipFill>
          <a:blip r:embed="rId4"/>
          <a:srcRect l="33603" t="8573" r="33679" b="16250"/>
          <a:stretch>
            <a:fillRect/>
          </a:stretch>
        </p:blipFill>
        <p:spPr>
          <a:xfrm>
            <a:off x="4597200" y="1187859"/>
            <a:ext cx="2448272" cy="4104456"/>
          </a:xfrm>
          <a:prstGeom prst="rect">
            <a:avLst/>
          </a:prstGeom>
        </p:spPr>
      </p:pic>
      <p:pic>
        <p:nvPicPr>
          <p:cNvPr id="9" name="Grafik 8">
            <a:extLst>
              <a:ext uri="{FF2B5EF4-FFF2-40B4-BE49-F238E27FC236}">
                <a16:creationId xmlns:a16="http://schemas.microsoft.com/office/drawing/2014/main" id="{36BF5286-6386-1C77-D9AD-CAB22EB69FE3}"/>
              </a:ext>
            </a:extLst>
          </p:cNvPr>
          <p:cNvPicPr>
            <a:picLocks noChangeAspect="1"/>
          </p:cNvPicPr>
          <p:nvPr/>
        </p:nvPicPr>
        <p:blipFill>
          <a:blip r:embed="rId5"/>
          <a:stretch>
            <a:fillRect/>
          </a:stretch>
        </p:blipFill>
        <p:spPr>
          <a:xfrm>
            <a:off x="3238115" y="0"/>
            <a:ext cx="5044257" cy="6480175"/>
          </a:xfrm>
          <a:prstGeom prst="rect">
            <a:avLst/>
          </a:prstGeom>
        </p:spPr>
      </p:pic>
      <p:sp>
        <p:nvSpPr>
          <p:cNvPr id="10" name="Rechteck 9">
            <a:extLst>
              <a:ext uri="{FF2B5EF4-FFF2-40B4-BE49-F238E27FC236}">
                <a16:creationId xmlns:a16="http://schemas.microsoft.com/office/drawing/2014/main" id="{A32B6BBC-3ED2-5CEB-49D5-6CE2628855AC}"/>
              </a:ext>
            </a:extLst>
          </p:cNvPr>
          <p:cNvSpPr/>
          <p:nvPr/>
        </p:nvSpPr>
        <p:spPr bwMode="auto">
          <a:xfrm>
            <a:off x="6660344" y="611796"/>
            <a:ext cx="504056" cy="5796372"/>
          </a:xfrm>
          <a:prstGeom prst="rect">
            <a:avLst/>
          </a:prstGeom>
          <a:noFill/>
          <a:ln w="28575" cap="flat" cmpd="sng" algn="ctr">
            <a:solidFill>
              <a:schemeClr val="accent5"/>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0043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xit" presetSubtype="0" fill="hold"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210BBD5-69EA-43E4-A78D-882F29AF9F36}"/>
              </a:ext>
            </a:extLst>
          </p:cNvPr>
          <p:cNvSpPr>
            <a:spLocks noGrp="1"/>
          </p:cNvSpPr>
          <p:nvPr>
            <p:ph type="sldNum" sz="quarter" idx="12"/>
          </p:nvPr>
        </p:nvSpPr>
        <p:spPr/>
        <p:txBody>
          <a:bodyPr/>
          <a:lstStyle/>
          <a:p>
            <a:fld id="{165C07D3-BD53-4DEE-A4F8-66BEB041808E}" type="slidenum">
              <a:rPr lang="de-DE" smtClean="0"/>
              <a:t>28</a:t>
            </a:fld>
            <a:endParaRPr lang="de-DE"/>
          </a:p>
        </p:txBody>
      </p:sp>
      <p:sp>
        <p:nvSpPr>
          <p:cNvPr id="4" name="Textplatzhalter 3">
            <a:extLst>
              <a:ext uri="{FF2B5EF4-FFF2-40B4-BE49-F238E27FC236}">
                <a16:creationId xmlns:a16="http://schemas.microsoft.com/office/drawing/2014/main" id="{F5FA3833-C641-82A5-FCAD-D20D40BB9AA1}"/>
              </a:ext>
            </a:extLst>
          </p:cNvPr>
          <p:cNvSpPr>
            <a:spLocks noGrp="1"/>
          </p:cNvSpPr>
          <p:nvPr>
            <p:ph type="body" sz="quarter" idx="13"/>
          </p:nvPr>
        </p:nvSpPr>
        <p:spPr/>
        <p:txBody>
          <a:bodyPr/>
          <a:lstStyle/>
          <a:p>
            <a:r>
              <a:rPr lang="de-DE" dirty="0"/>
              <a:t>Kurzfristig</a:t>
            </a:r>
            <a:br>
              <a:rPr lang="de-DE" dirty="0"/>
            </a:br>
            <a:r>
              <a:rPr lang="de-DE" dirty="0"/>
              <a:t>werde ich mich von</a:t>
            </a:r>
            <a:br>
              <a:rPr lang="de-DE" dirty="0"/>
            </a:br>
            <a:r>
              <a:rPr lang="de-DE" dirty="0"/>
              <a:t>InDesign nicht</a:t>
            </a:r>
            <a:br>
              <a:rPr lang="de-DE" dirty="0"/>
            </a:br>
            <a:r>
              <a:rPr lang="de-DE" dirty="0"/>
              <a:t>verabschieden</a:t>
            </a:r>
          </a:p>
        </p:txBody>
      </p:sp>
      <p:sp>
        <p:nvSpPr>
          <p:cNvPr id="5" name="Textplatzhalter 4">
            <a:extLst>
              <a:ext uri="{FF2B5EF4-FFF2-40B4-BE49-F238E27FC236}">
                <a16:creationId xmlns:a16="http://schemas.microsoft.com/office/drawing/2014/main" id="{74C1B28A-988A-903E-45C7-A459D89265AE}"/>
              </a:ext>
            </a:extLst>
          </p:cNvPr>
          <p:cNvSpPr>
            <a:spLocks noGrp="1"/>
          </p:cNvSpPr>
          <p:nvPr>
            <p:ph type="body" sz="quarter" idx="14"/>
          </p:nvPr>
        </p:nvSpPr>
        <p:spPr/>
        <p:txBody>
          <a:bodyPr/>
          <a:lstStyle/>
          <a:p>
            <a:pPr marL="0" lvl="1" indent="0">
              <a:lnSpc>
                <a:spcPct val="100000"/>
              </a:lnSpc>
              <a:buNone/>
            </a:pPr>
            <a:r>
              <a:rPr lang="de-DE" sz="6000" b="1" dirty="0">
                <a:solidFill>
                  <a:schemeClr val="bg1"/>
                </a:solidFill>
              </a:rPr>
              <a:t>Fazit</a:t>
            </a:r>
          </a:p>
        </p:txBody>
      </p:sp>
      <p:pic>
        <p:nvPicPr>
          <p:cNvPr id="6" name="Grafik 5">
            <a:extLst>
              <a:ext uri="{FF2B5EF4-FFF2-40B4-BE49-F238E27FC236}">
                <a16:creationId xmlns:a16="http://schemas.microsoft.com/office/drawing/2014/main" id="{EFD20613-CBFE-4561-E4F7-827205476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960" y="190631"/>
            <a:ext cx="3960440" cy="6289816"/>
          </a:xfrm>
          <a:prstGeom prst="rect">
            <a:avLst/>
          </a:prstGeom>
        </p:spPr>
      </p:pic>
    </p:spTree>
    <p:extLst>
      <p:ext uri="{BB962C8B-B14F-4D97-AF65-F5344CB8AC3E}">
        <p14:creationId xmlns:p14="http://schemas.microsoft.com/office/powerpoint/2010/main" val="806700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BE2702A-57BF-11B9-7D6F-D756A11AAE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54" t="-12351" r="5283" b="-16102"/>
          <a:stretch>
            <a:fillRect/>
          </a:stretch>
        </p:blipFill>
        <p:spPr>
          <a:xfrm>
            <a:off x="3096000" y="468000"/>
            <a:ext cx="5400000" cy="5400000"/>
          </a:xfrm>
          <a:prstGeom prst="ellipse">
            <a:avLst/>
          </a:prstGeom>
          <a:solidFill>
            <a:schemeClr val="bg1"/>
          </a:solidFill>
        </p:spPr>
      </p:pic>
      <p:sp>
        <p:nvSpPr>
          <p:cNvPr id="4" name="Foliennummernplatzhalter 3">
            <a:extLst>
              <a:ext uri="{FF2B5EF4-FFF2-40B4-BE49-F238E27FC236}">
                <a16:creationId xmlns:a16="http://schemas.microsoft.com/office/drawing/2014/main" id="{79BA504B-C074-4A9D-B4BF-8CE0E276A440}"/>
              </a:ext>
            </a:extLst>
          </p:cNvPr>
          <p:cNvSpPr>
            <a:spLocks noGrp="1"/>
          </p:cNvSpPr>
          <p:nvPr>
            <p:ph type="sldNum" sz="quarter" idx="12"/>
          </p:nvPr>
        </p:nvSpPr>
        <p:spPr>
          <a:xfrm>
            <a:off x="10801350" y="432000"/>
            <a:ext cx="540000" cy="252000"/>
          </a:xfrm>
        </p:spPr>
        <p:txBody>
          <a:bodyPr/>
          <a:lstStyle/>
          <a:p>
            <a:fld id="{165C07D3-BD53-4DEE-A4F8-66BEB041808E}" type="slidenum">
              <a:rPr lang="de-DE" smtClean="0"/>
              <a:pPr/>
              <a:t>3</a:t>
            </a:fld>
            <a:endParaRPr lang="de-DE"/>
          </a:p>
        </p:txBody>
      </p:sp>
      <p:sp>
        <p:nvSpPr>
          <p:cNvPr id="5" name="Textplatzhalter 4">
            <a:extLst>
              <a:ext uri="{FF2B5EF4-FFF2-40B4-BE49-F238E27FC236}">
                <a16:creationId xmlns:a16="http://schemas.microsoft.com/office/drawing/2014/main" id="{F52BE8B7-2D83-449F-8A6A-CF9A7A1BF2D3}"/>
              </a:ext>
            </a:extLst>
          </p:cNvPr>
          <p:cNvSpPr>
            <a:spLocks noGrp="1"/>
          </p:cNvSpPr>
          <p:nvPr>
            <p:ph type="body" sz="quarter" idx="13"/>
          </p:nvPr>
        </p:nvSpPr>
        <p:spPr>
          <a:xfrm>
            <a:off x="3275968" y="2411995"/>
            <a:ext cx="7525382" cy="3415886"/>
          </a:xfrm>
        </p:spPr>
        <p:txBody>
          <a:bodyPr/>
          <a:lstStyle/>
          <a:p>
            <a:r>
              <a:rPr lang="de-DE" dirty="0"/>
              <a:t>Erfahrung</a:t>
            </a:r>
          </a:p>
        </p:txBody>
      </p:sp>
      <p:sp>
        <p:nvSpPr>
          <p:cNvPr id="6" name="Textplatzhalter 5">
            <a:extLst>
              <a:ext uri="{FF2B5EF4-FFF2-40B4-BE49-F238E27FC236}">
                <a16:creationId xmlns:a16="http://schemas.microsoft.com/office/drawing/2014/main" id="{1309C125-4679-4F66-9E0E-0D51D2BFB18B}"/>
              </a:ext>
            </a:extLst>
          </p:cNvPr>
          <p:cNvSpPr>
            <a:spLocks noGrp="1"/>
          </p:cNvSpPr>
          <p:nvPr>
            <p:ph type="body" sz="quarter" idx="14"/>
          </p:nvPr>
        </p:nvSpPr>
        <p:spPr>
          <a:xfrm>
            <a:off x="719138" y="432000"/>
            <a:ext cx="2341562" cy="5395881"/>
          </a:xfrm>
        </p:spPr>
        <p:txBody>
          <a:bodyPr/>
          <a:lstStyle/>
          <a:p>
            <a:r>
              <a:rPr lang="de-DE"/>
              <a:t>1</a:t>
            </a:r>
          </a:p>
        </p:txBody>
      </p:sp>
    </p:spTree>
    <p:extLst>
      <p:ext uri="{BB962C8B-B14F-4D97-AF65-F5344CB8AC3E}">
        <p14:creationId xmlns:p14="http://schemas.microsoft.com/office/powerpoint/2010/main" val="1964129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DB3859B-F2C8-4220-ADCD-205C982C5B35}"/>
              </a:ext>
            </a:extLst>
          </p:cNvPr>
          <p:cNvSpPr>
            <a:spLocks noGrp="1"/>
          </p:cNvSpPr>
          <p:nvPr>
            <p:ph type="title"/>
          </p:nvPr>
        </p:nvSpPr>
        <p:spPr/>
        <p:txBody>
          <a:bodyPr/>
          <a:lstStyle/>
          <a:p>
            <a:r>
              <a:rPr lang="de-DE" dirty="0"/>
              <a:t>Kreativ-Software im Wandel</a:t>
            </a:r>
          </a:p>
        </p:txBody>
      </p:sp>
      <p:sp>
        <p:nvSpPr>
          <p:cNvPr id="5" name="Inhaltsplatzhalter 4">
            <a:extLst>
              <a:ext uri="{FF2B5EF4-FFF2-40B4-BE49-F238E27FC236}">
                <a16:creationId xmlns:a16="http://schemas.microsoft.com/office/drawing/2014/main" id="{5641D3E3-BA5B-443D-88E4-067095F4874F}"/>
              </a:ext>
            </a:extLst>
          </p:cNvPr>
          <p:cNvSpPr>
            <a:spLocks noGrp="1"/>
          </p:cNvSpPr>
          <p:nvPr>
            <p:ph sz="quarter" idx="13"/>
          </p:nvPr>
        </p:nvSpPr>
        <p:spPr/>
        <p:txBody>
          <a:bodyPr/>
          <a:lstStyle/>
          <a:p>
            <a:r>
              <a:rPr lang="de-DE" dirty="0"/>
              <a:t>Bildbearbeitung</a:t>
            </a:r>
          </a:p>
          <a:p>
            <a:pPr lvl="1"/>
            <a:r>
              <a:rPr lang="de-DE" dirty="0" err="1"/>
              <a:t>PhotoPaint</a:t>
            </a:r>
            <a:endParaRPr lang="de-DE" dirty="0"/>
          </a:p>
          <a:p>
            <a:pPr lvl="1"/>
            <a:r>
              <a:rPr lang="de-DE" dirty="0"/>
              <a:t>Photoshop</a:t>
            </a:r>
          </a:p>
          <a:p>
            <a:endParaRPr lang="de-DE" dirty="0"/>
          </a:p>
          <a:p>
            <a:r>
              <a:rPr lang="de-DE" dirty="0"/>
              <a:t>Grafikerstellung</a:t>
            </a:r>
          </a:p>
          <a:p>
            <a:pPr lvl="1"/>
            <a:r>
              <a:rPr lang="de-DE" dirty="0" err="1"/>
              <a:t>Freehand</a:t>
            </a:r>
            <a:endParaRPr lang="de-DE" dirty="0"/>
          </a:p>
          <a:p>
            <a:pPr lvl="1"/>
            <a:r>
              <a:rPr lang="de-DE" dirty="0" err="1"/>
              <a:t>CorelDraw</a:t>
            </a:r>
            <a:endParaRPr lang="de-DE" dirty="0"/>
          </a:p>
          <a:p>
            <a:pPr lvl="1"/>
            <a:r>
              <a:rPr lang="de-DE" dirty="0"/>
              <a:t>Illustrator</a:t>
            </a:r>
          </a:p>
          <a:p>
            <a:pPr lvl="1"/>
            <a:endParaRPr lang="de-DE" dirty="0"/>
          </a:p>
          <a:p>
            <a:pPr lvl="1"/>
            <a:endParaRPr lang="de-DE" dirty="0"/>
          </a:p>
          <a:p>
            <a:endParaRPr lang="de-DE" dirty="0"/>
          </a:p>
        </p:txBody>
      </p:sp>
      <p:sp>
        <p:nvSpPr>
          <p:cNvPr id="3" name="Inhaltsplatzhalter 2">
            <a:extLst>
              <a:ext uri="{FF2B5EF4-FFF2-40B4-BE49-F238E27FC236}">
                <a16:creationId xmlns:a16="http://schemas.microsoft.com/office/drawing/2014/main" id="{8E7242CF-FFED-FC16-32E4-41EAD4D4B48C}"/>
              </a:ext>
            </a:extLst>
          </p:cNvPr>
          <p:cNvSpPr>
            <a:spLocks noGrp="1"/>
          </p:cNvSpPr>
          <p:nvPr>
            <p:ph sz="quarter" idx="14"/>
          </p:nvPr>
        </p:nvSpPr>
        <p:spPr/>
        <p:txBody>
          <a:bodyPr/>
          <a:lstStyle/>
          <a:p>
            <a:r>
              <a:rPr lang="de-DE" dirty="0"/>
              <a:t>Layout und Druckausgabe</a:t>
            </a:r>
          </a:p>
          <a:p>
            <a:pPr lvl="1"/>
            <a:r>
              <a:rPr lang="de-DE" dirty="0" err="1"/>
              <a:t>AldusPagemaker</a:t>
            </a:r>
            <a:r>
              <a:rPr lang="de-DE" dirty="0"/>
              <a:t> (MAC) 1987–1990</a:t>
            </a:r>
          </a:p>
          <a:p>
            <a:pPr lvl="1"/>
            <a:r>
              <a:rPr lang="de-DE" dirty="0"/>
              <a:t>Ventura Publisher (DOS) 1991–1992</a:t>
            </a:r>
          </a:p>
          <a:p>
            <a:pPr lvl="1"/>
            <a:r>
              <a:rPr lang="de-DE" dirty="0" err="1"/>
              <a:t>AdobePagemaker</a:t>
            </a:r>
            <a:r>
              <a:rPr lang="de-DE" dirty="0"/>
              <a:t> (WIN) 1993–1997</a:t>
            </a:r>
          </a:p>
          <a:p>
            <a:pPr lvl="1"/>
            <a:r>
              <a:rPr lang="de-DE" dirty="0" err="1"/>
              <a:t>QuarkXpress</a:t>
            </a:r>
            <a:r>
              <a:rPr lang="de-DE" dirty="0"/>
              <a:t> (MAC) 1997–2006</a:t>
            </a:r>
          </a:p>
          <a:p>
            <a:pPr lvl="1"/>
            <a:r>
              <a:rPr lang="de-DE" dirty="0"/>
              <a:t>InDesign (MAC/WIN) 2002–2026</a:t>
            </a:r>
          </a:p>
          <a:p>
            <a:pPr lvl="1"/>
            <a:endParaRPr lang="de-DE" dirty="0"/>
          </a:p>
          <a:p>
            <a:endParaRPr lang="de-DE" dirty="0"/>
          </a:p>
          <a:p>
            <a:pPr lvl="1"/>
            <a:r>
              <a:rPr lang="de-DE" dirty="0"/>
              <a:t>Microsoft Publisher (auf Kundenwunsch)</a:t>
            </a:r>
          </a:p>
          <a:p>
            <a:pPr lvl="1"/>
            <a:r>
              <a:rPr lang="de-DE" dirty="0"/>
              <a:t>Calamus (Test)</a:t>
            </a:r>
          </a:p>
          <a:p>
            <a:pPr lvl="1"/>
            <a:r>
              <a:rPr lang="de-DE" dirty="0" err="1"/>
              <a:t>VivaDesigner</a:t>
            </a:r>
            <a:r>
              <a:rPr lang="de-DE" dirty="0"/>
              <a:t> (Test)</a:t>
            </a:r>
          </a:p>
          <a:p>
            <a:pPr lvl="1"/>
            <a:endParaRPr lang="de-DE" dirty="0"/>
          </a:p>
        </p:txBody>
      </p:sp>
      <p:sp>
        <p:nvSpPr>
          <p:cNvPr id="2" name="Foliennummernplatzhalter 1">
            <a:extLst>
              <a:ext uri="{FF2B5EF4-FFF2-40B4-BE49-F238E27FC236}">
                <a16:creationId xmlns:a16="http://schemas.microsoft.com/office/drawing/2014/main" id="{C3FE71CC-A4AC-4F5D-88D4-7C940034747C}"/>
              </a:ext>
            </a:extLst>
          </p:cNvPr>
          <p:cNvSpPr>
            <a:spLocks noGrp="1"/>
          </p:cNvSpPr>
          <p:nvPr>
            <p:ph type="sldNum" sz="quarter" idx="17"/>
          </p:nvPr>
        </p:nvSpPr>
        <p:spPr/>
        <p:txBody>
          <a:bodyPr/>
          <a:lstStyle/>
          <a:p>
            <a:fld id="{165C07D3-BD53-4DEE-A4F8-66BEB041808E}" type="slidenum">
              <a:rPr lang="de-DE" smtClean="0"/>
              <a:pPr/>
              <a:t>4</a:t>
            </a:fld>
            <a:endParaRPr lang="de-DE"/>
          </a:p>
        </p:txBody>
      </p:sp>
    </p:spTree>
    <p:extLst>
      <p:ext uri="{BB962C8B-B14F-4D97-AF65-F5344CB8AC3E}">
        <p14:creationId xmlns:p14="http://schemas.microsoft.com/office/powerpoint/2010/main" val="313856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925DF91-9922-EE30-14E0-E62E36BD2682}"/>
              </a:ext>
            </a:extLst>
          </p:cNvPr>
          <p:cNvPicPr>
            <a:picLocks noChangeAspect="1"/>
          </p:cNvPicPr>
          <p:nvPr/>
        </p:nvPicPr>
        <p:blipFill>
          <a:blip r:embed="rId3"/>
          <a:srcRect l="390" r="726" b="679"/>
          <a:stretch>
            <a:fillRect/>
          </a:stretch>
        </p:blipFill>
        <p:spPr>
          <a:xfrm>
            <a:off x="1007716" y="666229"/>
            <a:ext cx="9594435" cy="5813946"/>
          </a:xfrm>
          <a:prstGeom prst="rect">
            <a:avLst/>
          </a:prstGeom>
        </p:spPr>
      </p:pic>
      <p:pic>
        <p:nvPicPr>
          <p:cNvPr id="9" name="Grafik 8">
            <a:extLst>
              <a:ext uri="{FF2B5EF4-FFF2-40B4-BE49-F238E27FC236}">
                <a16:creationId xmlns:a16="http://schemas.microsoft.com/office/drawing/2014/main" id="{EF202ADB-5BBC-F256-2C29-5271B71C57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1045709"/>
            <a:ext cx="11520487" cy="4388757"/>
          </a:xfrm>
          <a:prstGeom prst="rect">
            <a:avLst/>
          </a:prstGeom>
          <a:solidFill>
            <a:schemeClr val="bg2"/>
          </a:solidFill>
          <a:effectLst/>
        </p:spPr>
      </p:pic>
      <p:pic>
        <p:nvPicPr>
          <p:cNvPr id="1026" name="Picture 2" descr="Software spotlight: Ventura Publisher 1.0 — WinWorld">
            <a:extLst>
              <a:ext uri="{FF2B5EF4-FFF2-40B4-BE49-F238E27FC236}">
                <a16:creationId xmlns:a16="http://schemas.microsoft.com/office/drawing/2014/main" id="{DEAA2305-B828-D4FA-52D5-B7E4C5AB7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989" y="1156354"/>
            <a:ext cx="7620509" cy="4167466"/>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a16="http://schemas.microsoft.com/office/drawing/2014/main" id="{F39800B0-1120-4F97-98EE-ED038A492365}"/>
              </a:ext>
            </a:extLst>
          </p:cNvPr>
          <p:cNvSpPr>
            <a:spLocks noGrp="1"/>
          </p:cNvSpPr>
          <p:nvPr>
            <p:ph type="title"/>
          </p:nvPr>
        </p:nvSpPr>
        <p:spPr/>
        <p:txBody>
          <a:bodyPr/>
          <a:lstStyle/>
          <a:p>
            <a:r>
              <a:rPr lang="de-DE" dirty="0"/>
              <a:t>Look-and-feel</a:t>
            </a:r>
          </a:p>
        </p:txBody>
      </p:sp>
      <p:sp>
        <p:nvSpPr>
          <p:cNvPr id="2" name="Foliennummernplatzhalter 1">
            <a:extLst>
              <a:ext uri="{FF2B5EF4-FFF2-40B4-BE49-F238E27FC236}">
                <a16:creationId xmlns:a16="http://schemas.microsoft.com/office/drawing/2014/main" id="{D6EA755C-A333-4461-95A3-5F49188DDE7F}"/>
              </a:ext>
            </a:extLst>
          </p:cNvPr>
          <p:cNvSpPr>
            <a:spLocks noGrp="1"/>
          </p:cNvSpPr>
          <p:nvPr>
            <p:ph type="sldNum" sz="quarter" idx="12"/>
          </p:nvPr>
        </p:nvSpPr>
        <p:spPr/>
        <p:txBody>
          <a:bodyPr/>
          <a:lstStyle/>
          <a:p>
            <a:fld id="{165C07D3-BD53-4DEE-A4F8-66BEB041808E}" type="slidenum">
              <a:rPr lang="de-DE" smtClean="0"/>
              <a:pPr/>
              <a:t>5</a:t>
            </a:fld>
            <a:endParaRPr lang="de-DE"/>
          </a:p>
        </p:txBody>
      </p:sp>
    </p:spTree>
    <p:extLst>
      <p:ext uri="{BB962C8B-B14F-4D97-AF65-F5344CB8AC3E}">
        <p14:creationId xmlns:p14="http://schemas.microsoft.com/office/powerpoint/2010/main" val="157316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D8DCD2-1BD2-C5DA-E01E-D66334AEDFCC}"/>
              </a:ext>
            </a:extLst>
          </p:cNvPr>
          <p:cNvSpPr>
            <a:spLocks noGrp="1"/>
          </p:cNvSpPr>
          <p:nvPr>
            <p:ph type="title"/>
          </p:nvPr>
        </p:nvSpPr>
        <p:spPr/>
        <p:txBody>
          <a:bodyPr/>
          <a:lstStyle/>
          <a:p>
            <a:r>
              <a:rPr lang="de-DE" dirty="0"/>
              <a:t>Situation 2026</a:t>
            </a:r>
          </a:p>
        </p:txBody>
      </p:sp>
      <p:sp>
        <p:nvSpPr>
          <p:cNvPr id="6" name="Inhaltsplatzhalter 5">
            <a:extLst>
              <a:ext uri="{FF2B5EF4-FFF2-40B4-BE49-F238E27FC236}">
                <a16:creationId xmlns:a16="http://schemas.microsoft.com/office/drawing/2014/main" id="{A7F69223-38AB-2FD5-6705-BABC26AE14A7}"/>
              </a:ext>
            </a:extLst>
          </p:cNvPr>
          <p:cNvSpPr>
            <a:spLocks noGrp="1"/>
          </p:cNvSpPr>
          <p:nvPr>
            <p:ph sz="quarter" idx="13"/>
          </p:nvPr>
        </p:nvSpPr>
        <p:spPr/>
        <p:txBody>
          <a:bodyPr/>
          <a:lstStyle/>
          <a:p>
            <a:r>
              <a:rPr lang="de-DE" dirty="0"/>
              <a:t>Pro Adobe</a:t>
            </a:r>
          </a:p>
          <a:p>
            <a:pPr lvl="1"/>
            <a:r>
              <a:rPr lang="de-DE" dirty="0"/>
              <a:t>Gesamtpaket aller Produktivtools</a:t>
            </a:r>
            <a:br>
              <a:rPr lang="de-DE" dirty="0"/>
            </a:br>
            <a:r>
              <a:rPr lang="de-DE" dirty="0"/>
              <a:t>(Bild, Grafik, Satz, Video, Web, …)</a:t>
            </a:r>
          </a:p>
          <a:p>
            <a:pPr lvl="1"/>
            <a:r>
              <a:rPr lang="de-DE" dirty="0"/>
              <a:t> Technischer „Platzhirsch“</a:t>
            </a:r>
          </a:p>
        </p:txBody>
      </p:sp>
      <p:sp>
        <p:nvSpPr>
          <p:cNvPr id="8" name="Inhaltsplatzhalter 7">
            <a:extLst>
              <a:ext uri="{FF2B5EF4-FFF2-40B4-BE49-F238E27FC236}">
                <a16:creationId xmlns:a16="http://schemas.microsoft.com/office/drawing/2014/main" id="{2CD88C48-F6F3-A9A5-3A72-4FEA502427D4}"/>
              </a:ext>
            </a:extLst>
          </p:cNvPr>
          <p:cNvSpPr>
            <a:spLocks noGrp="1"/>
          </p:cNvSpPr>
          <p:nvPr>
            <p:ph sz="quarter" idx="14"/>
          </p:nvPr>
        </p:nvSpPr>
        <p:spPr/>
        <p:txBody>
          <a:bodyPr/>
          <a:lstStyle/>
          <a:p>
            <a:r>
              <a:rPr lang="de-DE" dirty="0"/>
              <a:t>Contra Adobe</a:t>
            </a:r>
          </a:p>
          <a:p>
            <a:pPr lvl="1"/>
            <a:r>
              <a:rPr lang="de-DE" dirty="0"/>
              <a:t>Unflexibles Lizenzmodell – </a:t>
            </a:r>
            <a:r>
              <a:rPr lang="de-DE" dirty="0" err="1"/>
              <a:t>Abozwang</a:t>
            </a:r>
            <a:endParaRPr lang="de-DE" dirty="0"/>
          </a:p>
          <a:p>
            <a:pPr lvl="1"/>
            <a:r>
              <a:rPr lang="de-DE" dirty="0"/>
              <a:t>Programmvielfalt von </a:t>
            </a:r>
            <a:br>
              <a:rPr lang="de-DE" dirty="0"/>
            </a:br>
            <a:r>
              <a:rPr lang="de-DE" dirty="0"/>
              <a:t>Einzelkämpfer kaum nutzbar</a:t>
            </a:r>
          </a:p>
          <a:p>
            <a:pPr lvl="1"/>
            <a:r>
              <a:rPr lang="de-DE" dirty="0"/>
              <a:t>Unübersichtliche Mehrfachlizenz-Pakete</a:t>
            </a:r>
          </a:p>
        </p:txBody>
      </p:sp>
      <p:sp>
        <p:nvSpPr>
          <p:cNvPr id="3" name="Foliennummernplatzhalter 2">
            <a:extLst>
              <a:ext uri="{FF2B5EF4-FFF2-40B4-BE49-F238E27FC236}">
                <a16:creationId xmlns:a16="http://schemas.microsoft.com/office/drawing/2014/main" id="{CA0EA4EC-B411-B529-F7E9-7D912D5B4320}"/>
              </a:ext>
            </a:extLst>
          </p:cNvPr>
          <p:cNvSpPr>
            <a:spLocks noGrp="1"/>
          </p:cNvSpPr>
          <p:nvPr>
            <p:ph type="sldNum" sz="quarter" idx="17"/>
          </p:nvPr>
        </p:nvSpPr>
        <p:spPr/>
        <p:txBody>
          <a:bodyPr/>
          <a:lstStyle/>
          <a:p>
            <a:fld id="{165C07D3-BD53-4DEE-A4F8-66BEB041808E}" type="slidenum">
              <a:rPr lang="de-DE" smtClean="0"/>
              <a:t>6</a:t>
            </a:fld>
            <a:endParaRPr lang="de-DE"/>
          </a:p>
        </p:txBody>
      </p:sp>
    </p:spTree>
    <p:extLst>
      <p:ext uri="{BB962C8B-B14F-4D97-AF65-F5344CB8AC3E}">
        <p14:creationId xmlns:p14="http://schemas.microsoft.com/office/powerpoint/2010/main" val="1042991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11E507CE-6B58-4728-B1C0-752AC0DCCA91}"/>
              </a:ext>
            </a:extLst>
          </p:cNvPr>
          <p:cNvSpPr>
            <a:spLocks noGrp="1"/>
          </p:cNvSpPr>
          <p:nvPr>
            <p:ph type="sldNum" sz="quarter" idx="12"/>
          </p:nvPr>
        </p:nvSpPr>
        <p:spPr/>
        <p:txBody>
          <a:bodyPr/>
          <a:lstStyle/>
          <a:p>
            <a:fld id="{165C07D3-BD53-4DEE-A4F8-66BEB041808E}" type="slidenum">
              <a:rPr lang="de-DE" smtClean="0"/>
              <a:pPr/>
              <a:t>7</a:t>
            </a:fld>
            <a:endParaRPr lang="de-DE"/>
          </a:p>
        </p:txBody>
      </p:sp>
      <p:sp>
        <p:nvSpPr>
          <p:cNvPr id="4" name="Textplatzhalter 3">
            <a:extLst>
              <a:ext uri="{FF2B5EF4-FFF2-40B4-BE49-F238E27FC236}">
                <a16:creationId xmlns:a16="http://schemas.microsoft.com/office/drawing/2014/main" id="{2503ACE7-B3EF-4088-95AE-0BF49289DAD4}"/>
              </a:ext>
            </a:extLst>
          </p:cNvPr>
          <p:cNvSpPr>
            <a:spLocks noGrp="1"/>
          </p:cNvSpPr>
          <p:nvPr>
            <p:ph type="body" sz="quarter" idx="13"/>
          </p:nvPr>
        </p:nvSpPr>
        <p:spPr/>
        <p:txBody>
          <a:bodyPr/>
          <a:lstStyle/>
          <a:p>
            <a:r>
              <a:rPr lang="de-DE" dirty="0"/>
              <a:t>Corel</a:t>
            </a:r>
            <a:br>
              <a:rPr lang="de-DE" dirty="0"/>
            </a:br>
            <a:r>
              <a:rPr lang="de-DE" dirty="0"/>
              <a:t>Graphics</a:t>
            </a:r>
            <a:br>
              <a:rPr lang="de-DE" dirty="0"/>
            </a:br>
            <a:r>
              <a:rPr lang="de-DE" dirty="0"/>
              <a:t>Suite</a:t>
            </a:r>
          </a:p>
        </p:txBody>
      </p:sp>
      <p:sp>
        <p:nvSpPr>
          <p:cNvPr id="6" name="Textplatzhalter 5">
            <a:extLst>
              <a:ext uri="{FF2B5EF4-FFF2-40B4-BE49-F238E27FC236}">
                <a16:creationId xmlns:a16="http://schemas.microsoft.com/office/drawing/2014/main" id="{ACDD676D-0C5E-43FD-B66A-90FB2BC15AEB}"/>
              </a:ext>
            </a:extLst>
          </p:cNvPr>
          <p:cNvSpPr>
            <a:spLocks noGrp="1"/>
          </p:cNvSpPr>
          <p:nvPr>
            <p:ph type="body" sz="quarter" idx="14"/>
          </p:nvPr>
        </p:nvSpPr>
        <p:spPr/>
        <p:txBody>
          <a:bodyPr/>
          <a:lstStyle/>
          <a:p>
            <a:r>
              <a:rPr lang="de-DE"/>
              <a:t>2</a:t>
            </a:r>
          </a:p>
        </p:txBody>
      </p:sp>
      <p:pic>
        <p:nvPicPr>
          <p:cNvPr id="9" name="Grafik 8">
            <a:extLst>
              <a:ext uri="{FF2B5EF4-FFF2-40B4-BE49-F238E27FC236}">
                <a16:creationId xmlns:a16="http://schemas.microsoft.com/office/drawing/2014/main" id="{4ED23319-E292-1197-6C99-56983B895DC2}"/>
              </a:ext>
            </a:extLst>
          </p:cNvPr>
          <p:cNvPicPr>
            <a:picLocks noChangeAspect="1"/>
          </p:cNvPicPr>
          <p:nvPr/>
        </p:nvPicPr>
        <p:blipFill rotWithShape="1">
          <a:blip r:embed="rId3"/>
          <a:srcRect l="4649" r="4649"/>
          <a:stretch>
            <a:fillRect/>
          </a:stretch>
        </p:blipFill>
        <p:spPr>
          <a:xfrm>
            <a:off x="3096000" y="468000"/>
            <a:ext cx="5400000" cy="5400000"/>
          </a:xfrm>
          <a:prstGeom prst="ellipse">
            <a:avLst/>
          </a:prstGeom>
        </p:spPr>
      </p:pic>
    </p:spTree>
    <p:extLst>
      <p:ext uri="{BB962C8B-B14F-4D97-AF65-F5344CB8AC3E}">
        <p14:creationId xmlns:p14="http://schemas.microsoft.com/office/powerpoint/2010/main" val="3466400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888E12E-E747-0258-4A8D-5A2A6A46C25F}"/>
              </a:ext>
            </a:extLst>
          </p:cNvPr>
          <p:cNvSpPr>
            <a:spLocks noGrp="1"/>
          </p:cNvSpPr>
          <p:nvPr>
            <p:ph type="title"/>
          </p:nvPr>
        </p:nvSpPr>
        <p:spPr/>
        <p:txBody>
          <a:bodyPr/>
          <a:lstStyle/>
          <a:p>
            <a:r>
              <a:rPr lang="de-DE" dirty="0" err="1"/>
              <a:t>CorelDraw</a:t>
            </a:r>
            <a:r>
              <a:rPr lang="de-DE" dirty="0"/>
              <a:t> statt Illustrator (Entscheidungszeitpunkt 2016)</a:t>
            </a:r>
          </a:p>
        </p:txBody>
      </p:sp>
      <p:sp>
        <p:nvSpPr>
          <p:cNvPr id="6" name="Inhaltsplatzhalter 5">
            <a:extLst>
              <a:ext uri="{FF2B5EF4-FFF2-40B4-BE49-F238E27FC236}">
                <a16:creationId xmlns:a16="http://schemas.microsoft.com/office/drawing/2014/main" id="{4696D769-692E-B441-8C10-1C3651650780}"/>
              </a:ext>
            </a:extLst>
          </p:cNvPr>
          <p:cNvSpPr>
            <a:spLocks noGrp="1"/>
          </p:cNvSpPr>
          <p:nvPr>
            <p:ph sz="quarter" idx="13"/>
          </p:nvPr>
        </p:nvSpPr>
        <p:spPr/>
        <p:txBody>
          <a:bodyPr/>
          <a:lstStyle/>
          <a:p>
            <a:pPr lvl="1"/>
            <a:r>
              <a:rPr lang="de-DE" dirty="0"/>
              <a:t>Mehrere Seiten pro Dokument</a:t>
            </a:r>
          </a:p>
          <a:p>
            <a:pPr lvl="1"/>
            <a:r>
              <a:rPr lang="de-DE" dirty="0"/>
              <a:t>3-D-Fähigkeiten mit B-Spline-Kurven</a:t>
            </a:r>
          </a:p>
          <a:p>
            <a:pPr lvl="1"/>
            <a:r>
              <a:rPr lang="de-DE" dirty="0"/>
              <a:t>Optimaler Grafiklieferant für PowerPoint und Word (WMF-Qualität)</a:t>
            </a:r>
          </a:p>
          <a:p>
            <a:pPr lvl="1"/>
            <a:r>
              <a:rPr lang="de-DE" dirty="0"/>
              <a:t>Datenaltbestand (CDR-Dateien nur beschränkt von Illustrator zu öffnen)</a:t>
            </a:r>
          </a:p>
          <a:p>
            <a:pPr lvl="1"/>
            <a:r>
              <a:rPr lang="de-DE" dirty="0"/>
              <a:t>Layout- und Satzfunktionalität, inkl. Musterseiten</a:t>
            </a:r>
          </a:p>
          <a:p>
            <a:pPr lvl="1"/>
            <a:r>
              <a:rPr lang="de-DE" dirty="0"/>
              <a:t>Zusatzmaterial (Schriften, Fotos, </a:t>
            </a:r>
            <a:r>
              <a:rPr lang="de-DE" dirty="0" err="1"/>
              <a:t>Cliparts</a:t>
            </a:r>
            <a:r>
              <a:rPr lang="de-DE" dirty="0"/>
              <a:t>)</a:t>
            </a:r>
          </a:p>
          <a:p>
            <a:pPr lvl="1"/>
            <a:endParaRPr lang="de-DE" dirty="0"/>
          </a:p>
          <a:p>
            <a:pPr indent="-216000"/>
            <a:r>
              <a:rPr lang="de-DE" dirty="0"/>
              <a:t>Aber:</a:t>
            </a:r>
          </a:p>
          <a:p>
            <a:pPr lvl="1"/>
            <a:r>
              <a:rPr lang="de-DE" dirty="0" err="1"/>
              <a:t>CorelDraw</a:t>
            </a:r>
            <a:r>
              <a:rPr lang="de-DE" dirty="0"/>
              <a:t> kann AI-, EPS- und PDF-Dateien importieren und exportieren</a:t>
            </a:r>
            <a:br>
              <a:rPr lang="de-DE" dirty="0"/>
            </a:br>
            <a:r>
              <a:rPr lang="de-DE" dirty="0"/>
              <a:t>aber nicht direkt bearbeiten</a:t>
            </a:r>
          </a:p>
          <a:p>
            <a:pPr lvl="1"/>
            <a:r>
              <a:rPr lang="de-DE" dirty="0"/>
              <a:t>InDesign kann CDR-Dateien nicht platzieren</a:t>
            </a:r>
          </a:p>
          <a:p>
            <a:pPr lvl="1"/>
            <a:r>
              <a:rPr lang="de-DE" dirty="0"/>
              <a:t>= Exportumweg bei der Zusammenarbeit</a:t>
            </a:r>
          </a:p>
        </p:txBody>
      </p:sp>
      <p:sp>
        <p:nvSpPr>
          <p:cNvPr id="2" name="Foliennummernplatzhalter 1">
            <a:extLst>
              <a:ext uri="{FF2B5EF4-FFF2-40B4-BE49-F238E27FC236}">
                <a16:creationId xmlns:a16="http://schemas.microsoft.com/office/drawing/2014/main" id="{CF27DC87-8DD6-C1D6-79B2-C4D0FF5262AF}"/>
              </a:ext>
            </a:extLst>
          </p:cNvPr>
          <p:cNvSpPr>
            <a:spLocks noGrp="1"/>
          </p:cNvSpPr>
          <p:nvPr>
            <p:ph type="sldNum" sz="quarter" idx="16"/>
          </p:nvPr>
        </p:nvSpPr>
        <p:spPr/>
        <p:txBody>
          <a:bodyPr/>
          <a:lstStyle/>
          <a:p>
            <a:fld id="{165C07D3-BD53-4DEE-A4F8-66BEB041808E}" type="slidenum">
              <a:rPr lang="de-DE" smtClean="0"/>
              <a:pPr/>
              <a:t>8</a:t>
            </a:fld>
            <a:endParaRPr lang="de-DE"/>
          </a:p>
        </p:txBody>
      </p:sp>
    </p:spTree>
    <p:extLst>
      <p:ext uri="{BB962C8B-B14F-4D97-AF65-F5344CB8AC3E}">
        <p14:creationId xmlns:p14="http://schemas.microsoft.com/office/powerpoint/2010/main" val="2238219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8D30D-8E9A-D0D5-1EF9-339F77F65A3B}"/>
              </a:ext>
            </a:extLst>
          </p:cNvPr>
          <p:cNvSpPr>
            <a:spLocks noGrp="1"/>
          </p:cNvSpPr>
          <p:nvPr>
            <p:ph type="title"/>
          </p:nvPr>
        </p:nvSpPr>
        <p:spPr/>
        <p:txBody>
          <a:bodyPr/>
          <a:lstStyle/>
          <a:p>
            <a:r>
              <a:rPr lang="de-DE" dirty="0"/>
              <a:t>CorelDRAW Graphics Suite</a:t>
            </a:r>
          </a:p>
        </p:txBody>
      </p:sp>
      <p:sp>
        <p:nvSpPr>
          <p:cNvPr id="7" name="Inhaltsplatzhalter 6">
            <a:extLst>
              <a:ext uri="{FF2B5EF4-FFF2-40B4-BE49-F238E27FC236}">
                <a16:creationId xmlns:a16="http://schemas.microsoft.com/office/drawing/2014/main" id="{E5D44CE3-B51D-30EF-D1CD-F924F5144CBC}"/>
              </a:ext>
            </a:extLst>
          </p:cNvPr>
          <p:cNvSpPr>
            <a:spLocks noGrp="1"/>
          </p:cNvSpPr>
          <p:nvPr>
            <p:ph sz="quarter" idx="14"/>
          </p:nvPr>
        </p:nvSpPr>
        <p:spPr/>
        <p:txBody>
          <a:bodyPr/>
          <a:lstStyle/>
          <a:p>
            <a:pPr lvl="1"/>
            <a:r>
              <a:rPr lang="de-DE" dirty="0"/>
              <a:t>Vektorgrafiken = Illustrator</a:t>
            </a:r>
            <a:br>
              <a:rPr lang="de-DE" dirty="0"/>
            </a:br>
            <a:r>
              <a:rPr lang="de-DE" dirty="0"/>
              <a:t>Satzdateien = InDesign</a:t>
            </a:r>
          </a:p>
          <a:p>
            <a:pPr lvl="1"/>
            <a:r>
              <a:rPr lang="de-DE" dirty="0"/>
              <a:t>Bildbearbeitung = Photoshop</a:t>
            </a:r>
          </a:p>
          <a:p>
            <a:pPr lvl="1"/>
            <a:r>
              <a:rPr lang="de-DE" dirty="0"/>
              <a:t>Schriftenverwaltungstool</a:t>
            </a:r>
          </a:p>
          <a:p>
            <a:pPr lvl="1"/>
            <a:r>
              <a:rPr lang="de-DE" dirty="0"/>
              <a:t>Bild-/Datenbrowser = Bridge</a:t>
            </a:r>
          </a:p>
          <a:p>
            <a:pPr lvl="1"/>
            <a:r>
              <a:rPr lang="de-DE" dirty="0"/>
              <a:t>Umfangreiche Screenshot-Fähigkeiten</a:t>
            </a:r>
          </a:p>
          <a:p>
            <a:pPr lvl="1"/>
            <a:r>
              <a:rPr lang="de-DE" dirty="0"/>
              <a:t>Druckassistent</a:t>
            </a:r>
          </a:p>
          <a:p>
            <a:pPr lvl="1"/>
            <a:r>
              <a:rPr lang="de-DE" dirty="0"/>
              <a:t>Dokumentation</a:t>
            </a:r>
          </a:p>
        </p:txBody>
      </p:sp>
      <p:sp>
        <p:nvSpPr>
          <p:cNvPr id="4" name="Foliennummernplatzhalter 3">
            <a:extLst>
              <a:ext uri="{FF2B5EF4-FFF2-40B4-BE49-F238E27FC236}">
                <a16:creationId xmlns:a16="http://schemas.microsoft.com/office/drawing/2014/main" id="{041E0ECD-2EDF-46F6-830D-218BDF78B930}"/>
              </a:ext>
            </a:extLst>
          </p:cNvPr>
          <p:cNvSpPr>
            <a:spLocks noGrp="1"/>
          </p:cNvSpPr>
          <p:nvPr>
            <p:ph type="sldNum" sz="quarter" idx="17"/>
          </p:nvPr>
        </p:nvSpPr>
        <p:spPr/>
        <p:txBody>
          <a:bodyPr/>
          <a:lstStyle/>
          <a:p>
            <a:fld id="{165C07D3-BD53-4DEE-A4F8-66BEB041808E}" type="slidenum">
              <a:rPr lang="de-DE" smtClean="0"/>
              <a:t>9</a:t>
            </a:fld>
            <a:endParaRPr lang="de-DE"/>
          </a:p>
        </p:txBody>
      </p:sp>
      <p:pic>
        <p:nvPicPr>
          <p:cNvPr id="10" name="Inhaltsplatzhalter 9">
            <a:extLst>
              <a:ext uri="{FF2B5EF4-FFF2-40B4-BE49-F238E27FC236}">
                <a16:creationId xmlns:a16="http://schemas.microsoft.com/office/drawing/2014/main" id="{4157F1EF-7B35-05E0-92DB-91F0E29BCDA3}"/>
              </a:ext>
            </a:extLst>
          </p:cNvPr>
          <p:cNvPicPr>
            <a:picLocks noGrp="1" noChangeAspect="1"/>
          </p:cNvPicPr>
          <p:nvPr>
            <p:ph sz="quarter" idx="13"/>
          </p:nvPr>
        </p:nvPicPr>
        <p:blipFill>
          <a:blip r:embed="rId3"/>
          <a:stretch>
            <a:fillRect/>
          </a:stretch>
        </p:blipFill>
        <p:spPr bwMode="auto">
          <a:xfrm>
            <a:off x="1094289" y="1847618"/>
            <a:ext cx="4182059" cy="3324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679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sign in Office">
  <a:themeElements>
    <a:clrScheme name="mikschulz">
      <a:dk1>
        <a:sysClr val="windowText" lastClr="000000"/>
      </a:dk1>
      <a:lt1>
        <a:sysClr val="window" lastClr="FFFFFF"/>
      </a:lt1>
      <a:dk2>
        <a:srgbClr val="000000"/>
      </a:dk2>
      <a:lt2>
        <a:srgbClr val="FFFFFF"/>
      </a:lt2>
      <a:accent1>
        <a:srgbClr val="D2DCE6"/>
      </a:accent1>
      <a:accent2>
        <a:srgbClr val="BEC8D7"/>
      </a:accent2>
      <a:accent3>
        <a:srgbClr val="A0AFBE"/>
      </a:accent3>
      <a:accent4>
        <a:srgbClr val="FF0000"/>
      </a:accent4>
      <a:accent5>
        <a:srgbClr val="9BC800"/>
      </a:accent5>
      <a:accent6>
        <a:srgbClr val="FF9600"/>
      </a:accent6>
      <a:hlink>
        <a:srgbClr val="A0AFBE"/>
      </a:hlink>
      <a:folHlink>
        <a:srgbClr val="000000"/>
      </a:folHlink>
    </a:clrScheme>
    <a:fontScheme name="mik calibri">
      <a:majorFont>
        <a:latin typeface="Calibri Light"/>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txDef>
      <a:spPr>
        <a:solidFill>
          <a:schemeClr val="accent1"/>
        </a:solidFill>
      </a:spPr>
      <a:bodyPr wrap="square" lIns="0" tIns="0" rIns="0" bIns="0" rtlCol="0" anchor="ctr" anchorCtr="0">
        <a:noAutofit/>
      </a:bodyPr>
      <a:lstStyle>
        <a:defPPr algn="ctr">
          <a:defRPr sz="1200" smtClean="0">
            <a:latin typeface="+mn-lt"/>
          </a:defRPr>
        </a:defPPr>
      </a:lstStyle>
    </a:txDef>
  </a:objectDefaults>
  <a:extraClrSchemeLst>
    <a:extraClrScheme>
      <a:clrScheme name="Praesentation Taucherix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aesentation Taucherix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aesentation Taucherix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aesentation Taucherix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aesentation Taucherix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aesentation Taucherix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aesentation Taucherix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aesentation Taucherix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aesentation Taucherix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aesentation Taucherix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aesentation Taucherix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aesentation Taucherix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Design in Office</Template>
  <TotalTime>0</TotalTime>
  <Words>2382</Words>
  <Application>Microsoft Macintosh PowerPoint</Application>
  <PresentationFormat>Benutzerdefiniert</PresentationFormat>
  <Paragraphs>210</Paragraphs>
  <Slides>28</Slides>
  <Notes>28</Notes>
  <HiddenSlides>0</HiddenSlides>
  <MMClips>0</MMClips>
  <ScaleCrop>false</ScaleCrop>
  <HeadingPairs>
    <vt:vector size="8" baseType="variant">
      <vt:variant>
        <vt:lpstr>Verwendete Schriftarten</vt:lpstr>
      </vt:variant>
      <vt:variant>
        <vt:i4>8</vt:i4>
      </vt:variant>
      <vt:variant>
        <vt:lpstr>Design</vt:lpstr>
      </vt:variant>
      <vt:variant>
        <vt:i4>1</vt:i4>
      </vt:variant>
      <vt:variant>
        <vt:lpstr>Eingebettete OLE-Server</vt:lpstr>
      </vt:variant>
      <vt:variant>
        <vt:i4>1</vt:i4>
      </vt:variant>
      <vt:variant>
        <vt:lpstr>Folientitel</vt:lpstr>
      </vt:variant>
      <vt:variant>
        <vt:i4>28</vt:i4>
      </vt:variant>
    </vt:vector>
  </HeadingPairs>
  <TitlesOfParts>
    <vt:vector size="38" baseType="lpstr">
      <vt:lpstr>Arial</vt:lpstr>
      <vt:lpstr>Calibri</vt:lpstr>
      <vt:lpstr>Calibri Light</vt:lpstr>
      <vt:lpstr>Constantia</vt:lpstr>
      <vt:lpstr>TheSansOffice</vt:lpstr>
      <vt:lpstr>Times New Roman</vt:lpstr>
      <vt:lpstr>Wingdings</vt:lpstr>
      <vt:lpstr>Wingdings 2</vt:lpstr>
      <vt:lpstr>Design in Office</vt:lpstr>
      <vt:lpstr>think-cell Folie</vt:lpstr>
      <vt:lpstr>Alternativen zur Adobe Creative Cloud</vt:lpstr>
      <vt:lpstr>Agenda</vt:lpstr>
      <vt:lpstr>PowerPoint-Präsentation</vt:lpstr>
      <vt:lpstr>Kreativ-Software im Wandel</vt:lpstr>
      <vt:lpstr>Look-and-feel</vt:lpstr>
      <vt:lpstr>Situation 2026</vt:lpstr>
      <vt:lpstr>PowerPoint-Präsentation</vt:lpstr>
      <vt:lpstr>CorelDraw statt Illustrator (Entscheidungszeitpunkt 2016)</vt:lpstr>
      <vt:lpstr>CorelDRAW Graphics Suite</vt:lpstr>
      <vt:lpstr>Warum hat CorelDRAW einen schlechten Ruf?</vt:lpstr>
      <vt:lpstr>CorelDRAW 2026</vt:lpstr>
      <vt:lpstr>25 Prozent</vt:lpstr>
      <vt:lpstr>Komplexe Publikationen (ggf. mit Buchfunktion)</vt:lpstr>
      <vt:lpstr>4 Optionen</vt:lpstr>
      <vt:lpstr>PowerPoint-Präsentation</vt:lpstr>
      <vt:lpstr>Affinity = Integriertes Designpaket</vt:lpstr>
      <vt:lpstr>Affinity lässt nur eine Programminstanz zu</vt:lpstr>
      <vt:lpstr>Kosten</vt:lpstr>
      <vt:lpstr>INDD zu AF?</vt:lpstr>
      <vt:lpstr>AF aus IDML</vt:lpstr>
      <vt:lpstr>Probleme 1</vt:lpstr>
      <vt:lpstr>Probleme 2</vt:lpstr>
      <vt:lpstr>Affinity kann alles – aber …</vt:lpstr>
      <vt:lpstr>PowerPoint-Präsentation</vt:lpstr>
      <vt:lpstr>INDD zu DESD</vt:lpstr>
      <vt:lpstr>Aber 1</vt:lpstr>
      <vt:lpstr>Aber 2</vt:lpstr>
      <vt:lpstr>PowerPoint-Präsentation</vt:lpstr>
    </vt:vector>
  </TitlesOfParts>
  <Company>mikschulz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Schulz</dc:creator>
  <cp:lastModifiedBy>Mik Schulz</cp:lastModifiedBy>
  <cp:revision>1574</cp:revision>
  <cp:lastPrinted>2020-02-06T10:52:28Z</cp:lastPrinted>
  <dcterms:created xsi:type="dcterms:W3CDTF">2012-07-24T14:25:50Z</dcterms:created>
  <dcterms:modified xsi:type="dcterms:W3CDTF">2026-04-30T09:05:41Z</dcterms:modified>
</cp:coreProperties>
</file>